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sldIdLst>
    <p:sldId id="256" r:id="rId2"/>
    <p:sldId id="257" r:id="rId3"/>
    <p:sldId id="303" r:id="rId4"/>
    <p:sldId id="260" r:id="rId5"/>
    <p:sldId id="259" r:id="rId6"/>
    <p:sldId id="261" r:id="rId7"/>
    <p:sldId id="262" r:id="rId8"/>
    <p:sldId id="263" r:id="rId9"/>
    <p:sldId id="264" r:id="rId10"/>
    <p:sldId id="265" r:id="rId11"/>
    <p:sldId id="266" r:id="rId12"/>
    <p:sldId id="267" r:id="rId13"/>
    <p:sldId id="30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8" r:id="rId40"/>
    <p:sldId id="296" r:id="rId41"/>
  </p:sldIdLst>
  <p:sldSz cx="9144000" cy="6858000" type="screen4x3"/>
  <p:notesSz cx="6858000" cy="9144000"/>
  <p:embeddedFontLst>
    <p:embeddedFont>
      <p:font typeface="Albertus Medium" panose="020B0604020202020204" charset="0"/>
      <p:regular r:id="rId43"/>
      <p:italic r:id="rId44"/>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765"/>
    <a:srgbClr val="00680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3" autoAdjust="0"/>
    <p:restoredTop sz="94660"/>
  </p:normalViewPr>
  <p:slideViewPr>
    <p:cSldViewPr>
      <p:cViewPr varScale="1">
        <p:scale>
          <a:sx n="79" d="100"/>
          <a:sy n="79" d="100"/>
        </p:scale>
        <p:origin x="17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3CDDE-679B-4167-90AF-2D148D426218}" type="datetimeFigureOut">
              <a:rPr lang="pl-PL" smtClean="0"/>
              <a:pPr/>
              <a:t>20.02.2024</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40A26-11AC-42CD-95A8-D62728361A84}" type="slidenum">
              <a:rPr lang="pl-PL" smtClean="0"/>
              <a:pPr/>
              <a:t>‹#›</a:t>
            </a:fld>
            <a:endParaRPr lang="pl-P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82647CF-90DC-4C94-9DF9-718694D69682}" type="slidenum">
              <a:rPr lang="pl-PL" altLang="en-US" smtClean="0"/>
              <a:pPr/>
              <a:t>1</a:t>
            </a:fld>
            <a:endParaRPr lang="pl-PL"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pl-PL" altLang="en-US" dirty="0"/>
              <a:t>Zalecane jest, by ceremoniarze posługujący podczas Nieszporów z błogosławieństwem do Diakonii zapoznali się zarówno z przebiegiem liturgii w bazylice, jak i Auli. W programie Kongregacji nie podano bowiem miejsca celebracji. Zostanie to ogłoszone już podczas KO.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a:ln/>
        </p:spPr>
      </p:sp>
      <p:sp>
        <p:nvSpPr>
          <p:cNvPr id="44035" name="Symbol zastępczy notatek 2"/>
          <p:cNvSpPr>
            <a:spLocks noGrp="1"/>
          </p:cNvSpPr>
          <p:nvPr>
            <p:ph type="body" idx="1"/>
          </p:nvPr>
        </p:nvSpPr>
        <p:spPr>
          <a:noFill/>
          <a:ln/>
        </p:spPr>
        <p:txBody>
          <a:bodyPr/>
          <a:lstStyle/>
          <a:p>
            <a:endParaRPr lang="en-US" altLang="en-US" dirty="0"/>
          </a:p>
        </p:txBody>
      </p:sp>
      <p:sp>
        <p:nvSpPr>
          <p:cNvPr id="44036" name="Symbol zastępczy numeru slajdu 3"/>
          <p:cNvSpPr>
            <a:spLocks noGrp="1"/>
          </p:cNvSpPr>
          <p:nvPr>
            <p:ph type="sldNum" sz="quarter" idx="5"/>
          </p:nvPr>
        </p:nvSpPr>
        <p:spPr>
          <a:noFill/>
        </p:spPr>
        <p:txBody>
          <a:bodyPr/>
          <a:lstStyle/>
          <a:p>
            <a:fld id="{59819BE2-B303-4E0B-9748-4717D395284D}" type="slidenum">
              <a:rPr lang="pl-PL" altLang="en-US" smtClean="0"/>
              <a:pPr/>
              <a:t>15</a:t>
            </a:fld>
            <a:endParaRPr lang="pl-PL"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obrazu slajdu 1"/>
          <p:cNvSpPr>
            <a:spLocks noGrp="1" noRot="1" noChangeAspect="1" noTextEdit="1"/>
          </p:cNvSpPr>
          <p:nvPr>
            <p:ph type="sldImg"/>
          </p:nvPr>
        </p:nvSpPr>
        <p:spPr>
          <a:ln/>
        </p:spPr>
      </p:sp>
      <p:sp>
        <p:nvSpPr>
          <p:cNvPr id="45059" name="Symbol zastępczy notatek 2"/>
          <p:cNvSpPr>
            <a:spLocks noGrp="1"/>
          </p:cNvSpPr>
          <p:nvPr>
            <p:ph type="body" idx="1"/>
          </p:nvPr>
        </p:nvSpPr>
        <p:spPr>
          <a:noFill/>
          <a:ln/>
        </p:spPr>
        <p:txBody>
          <a:bodyPr/>
          <a:lstStyle/>
          <a:p>
            <a:endParaRPr lang="en-US" altLang="en-US"/>
          </a:p>
        </p:txBody>
      </p:sp>
      <p:sp>
        <p:nvSpPr>
          <p:cNvPr id="45060" name="Symbol zastępczy numeru slajdu 3"/>
          <p:cNvSpPr>
            <a:spLocks noGrp="1"/>
          </p:cNvSpPr>
          <p:nvPr>
            <p:ph type="sldNum" sz="quarter" idx="5"/>
          </p:nvPr>
        </p:nvSpPr>
        <p:spPr>
          <a:noFill/>
        </p:spPr>
        <p:txBody>
          <a:bodyPr/>
          <a:lstStyle/>
          <a:p>
            <a:fld id="{DCBA82B5-26D3-44F0-9951-D967DEEB937D}" type="slidenum">
              <a:rPr lang="pl-PL" altLang="en-US" smtClean="0"/>
              <a:pPr/>
              <a:t>19</a:t>
            </a:fld>
            <a:endParaRPr lang="pl-P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2736583-BD82-4C33-BD71-652A27425506}" type="slidenum">
              <a:rPr lang="pl-PL" altLang="en-US" smtClean="0"/>
              <a:pPr/>
              <a:t>27</a:t>
            </a:fld>
            <a:endParaRPr lang="pl-PL"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pl-PL" altLang="en-US" dirty="0"/>
              <a:t>Ceremoniarz daje kanony także </a:t>
            </a:r>
            <a:r>
              <a:rPr lang="pl-PL" altLang="en-US" dirty="0" err="1"/>
              <a:t>Kns</a:t>
            </a:r>
            <a:r>
              <a:rPr lang="pl-PL" altLang="en-US" dirty="0"/>
              <a:t> w prezbiterium.</a:t>
            </a:r>
          </a:p>
          <a:p>
            <a:pPr eaLnBrk="1" hangingPunct="1"/>
            <a:r>
              <a:rPr lang="pl-PL" altLang="en-US" dirty="0"/>
              <a:t>Posługujący powinni upewnić się czy Amen po Per ipsum jest śpiewane.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E4579F8-961B-482F-AC36-25FB5BFDEA67}" type="slidenum">
              <a:rPr lang="pl-PL" altLang="en-US" smtClean="0"/>
              <a:pPr/>
              <a:t>28</a:t>
            </a:fld>
            <a:endParaRPr lang="pl-PL"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pl-PL" altLang="en-US" dirty="0"/>
              <a:t>GC nie zmienia miejsca i nie odchodzi na bok robiąc miejsce przy mikrofonie </a:t>
            </a:r>
            <a:r>
              <a:rPr lang="pl-PL" altLang="en-US" dirty="0" err="1"/>
              <a:t>Kns</a:t>
            </a:r>
            <a:endParaRPr lang="pl-PL"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5DC77C8-6264-42EE-8684-EC0D6103432B}" type="slidenum">
              <a:rPr lang="pl-PL" altLang="en-US" smtClean="0"/>
              <a:pPr/>
              <a:t>31</a:t>
            </a:fld>
            <a:endParaRPr lang="pl-PL"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pl-PL" altLang="en-US" dirty="0"/>
              <a:t>Slajd opcjonalny – gdy głównym celebransem jest ks. biskup.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C5909A4-C8C5-4D22-BBC8-B686DABC5CAF}" type="slidenum">
              <a:rPr lang="pl-PL" altLang="en-US" smtClean="0"/>
              <a:pPr/>
              <a:t>37</a:t>
            </a:fld>
            <a:endParaRPr lang="pl-PL"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pl-PL" altLang="en-US" dirty="0"/>
              <a:t>Zalecane jest przywiezienie alb przez służbę liturgiczną</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040CB31-9A32-415E-8ED8-981E3E273933}" type="slidenum">
              <a:rPr lang="pl-PL" smtClean="0"/>
              <a:pPr/>
              <a:t>39</a:t>
            </a:fld>
            <a:endParaRPr lang="pl-PL"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kumimoji="0" lang="pl-PL" dirty="0"/>
              <a:t>Liczę na współpracę, na zgłaszanie uwag i poprawek – by ta i następna Kongregacja oraz nasze sprawowanie liturgii w parafiach było pełne Ducha Bożego i mocy oraz prowadziło wiernych do czynnego, świadomego, owocnego i pełnego uczestnictwa.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4"/>
          <p:cNvSpPr>
            <a:spLocks noGrp="1" noChangeArrowheads="1"/>
          </p:cNvSpPr>
          <p:nvPr>
            <p:ph type="dt" sz="half" idx="10"/>
          </p:nvPr>
        </p:nvSpPr>
        <p:spPr>
          <a:ln/>
        </p:spPr>
        <p:txBody>
          <a:bodyPr/>
          <a:lstStyle>
            <a:lvl1pPr>
              <a:defRPr/>
            </a:lvl1pPr>
          </a:lstStyle>
          <a:p>
            <a:pPr>
              <a:defRPr/>
            </a:pPr>
            <a:endParaRPr lang="pl-PL" dirty="0"/>
          </a:p>
        </p:txBody>
      </p:sp>
      <p:sp>
        <p:nvSpPr>
          <p:cNvPr id="7"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8" name="Rectangle 6"/>
          <p:cNvSpPr>
            <a:spLocks noGrp="1" noChangeArrowheads="1"/>
          </p:cNvSpPr>
          <p:nvPr>
            <p:ph type="sldNum" sz="quarter" idx="12"/>
          </p:nvPr>
        </p:nvSpPr>
        <p:spPr>
          <a:ln/>
        </p:spPr>
        <p:txBody>
          <a:bodyPr/>
          <a:lstStyle>
            <a:lvl1pPr>
              <a:defRPr/>
            </a:lvl1pPr>
          </a:lstStyle>
          <a:p>
            <a:pPr>
              <a:defRPr/>
            </a:pPr>
            <a:fld id="{88D6734A-DAD2-4D02-9D6A-1520DC37D422}" type="slidenum">
              <a:rPr lang="pl-PL"/>
              <a:pPr>
                <a:defRPr/>
              </a:pPr>
              <a:t>‹#›</a:t>
            </a:fld>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4"/>
          <p:cNvSpPr>
            <a:spLocks noGrp="1" noChangeArrowheads="1"/>
          </p:cNvSpPr>
          <p:nvPr>
            <p:ph type="dt" sz="half" idx="10"/>
          </p:nvPr>
        </p:nvSpPr>
        <p:spPr>
          <a:ln/>
        </p:spPr>
        <p:txBody>
          <a:bodyPr/>
          <a:lstStyle>
            <a:lvl1pPr>
              <a:defRPr/>
            </a:lvl1pPr>
          </a:lstStyle>
          <a:p>
            <a:pPr>
              <a:defRPr/>
            </a:pPr>
            <a:endParaRPr lang="pl-PL" dirty="0"/>
          </a:p>
        </p:txBody>
      </p:sp>
      <p:sp>
        <p:nvSpPr>
          <p:cNvPr id="7"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8" name="Rectangle 6"/>
          <p:cNvSpPr>
            <a:spLocks noGrp="1" noChangeArrowheads="1"/>
          </p:cNvSpPr>
          <p:nvPr>
            <p:ph type="sldNum" sz="quarter" idx="12"/>
          </p:nvPr>
        </p:nvSpPr>
        <p:spPr>
          <a:ln/>
        </p:spPr>
        <p:txBody>
          <a:bodyPr/>
          <a:lstStyle>
            <a:lvl1pPr>
              <a:defRPr/>
            </a:lvl1pPr>
          </a:lstStyle>
          <a:p>
            <a:pPr>
              <a:defRPr/>
            </a:pPr>
            <a:fld id="{E1113F87-60F9-42A2-8716-EAC6B49024C9}" type="slidenum">
              <a:rPr lang="pl-PL"/>
              <a:pPr>
                <a:defRPr/>
              </a:pPr>
              <a:t>‹#›</a:t>
            </a:fld>
            <a:endParaRPr lang="pl-P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9" name="Rectangle 6"/>
          <p:cNvSpPr>
            <a:spLocks noGrp="1" noChangeArrowheads="1"/>
          </p:cNvSpPr>
          <p:nvPr>
            <p:ph type="sldNum" sz="quarter" idx="12"/>
          </p:nvPr>
        </p:nvSpPr>
        <p:spPr>
          <a:ln/>
        </p:spPr>
        <p:txBody>
          <a:bodyPr/>
          <a:lstStyle>
            <a:lvl1pPr>
              <a:defRPr/>
            </a:lvl1pPr>
          </a:lstStyle>
          <a:p>
            <a:pPr>
              <a:defRPr/>
            </a:pPr>
            <a:fld id="{13D297EF-F69A-494B-923A-AF494DE8979B}" type="slidenum">
              <a:rPr lang="pl-PL"/>
              <a:pPr>
                <a:defRPr/>
              </a:pPr>
              <a:t>‹#›</a:t>
            </a:fld>
            <a:endParaRPr lang="pl-P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7" name="Rectangle 6"/>
          <p:cNvSpPr>
            <a:spLocks noGrp="1" noChangeArrowheads="1"/>
          </p:cNvSpPr>
          <p:nvPr>
            <p:ph type="sldNum" sz="quarter" idx="12"/>
          </p:nvPr>
        </p:nvSpPr>
        <p:spPr>
          <a:ln/>
        </p:spPr>
        <p:txBody>
          <a:bodyPr/>
          <a:lstStyle>
            <a:lvl1pPr>
              <a:defRPr/>
            </a:lvl1pPr>
          </a:lstStyle>
          <a:p>
            <a:pPr>
              <a:defRPr/>
            </a:pPr>
            <a:fld id="{B430E8C4-13F8-42B4-B516-F9050C14C53D}" type="slidenum">
              <a:rPr lang="pl-PL"/>
              <a:pPr>
                <a:defRPr/>
              </a:pPr>
              <a:t>‹#›</a:t>
            </a:fld>
            <a:endParaRPr lang="pl-P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half" idx="3"/>
          </p:nvPr>
        </p:nvSpPr>
        <p:spPr>
          <a:xfrm>
            <a:off x="457200" y="3938588"/>
            <a:ext cx="8229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4"/>
          <p:cNvSpPr>
            <a:spLocks noGrp="1" noChangeArrowheads="1"/>
          </p:cNvSpPr>
          <p:nvPr>
            <p:ph type="dt" sz="half" idx="10"/>
          </p:nvPr>
        </p:nvSpPr>
        <p:spPr>
          <a:ln/>
        </p:spPr>
        <p:txBody>
          <a:bodyPr/>
          <a:lstStyle>
            <a:lvl1pPr>
              <a:defRPr/>
            </a:lvl1pPr>
          </a:lstStyle>
          <a:p>
            <a:pPr>
              <a:defRPr/>
            </a:pPr>
            <a:endParaRPr lang="pl-PL" dirty="0"/>
          </a:p>
        </p:txBody>
      </p:sp>
      <p:sp>
        <p:nvSpPr>
          <p:cNvPr id="7"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8" name="Rectangle 6"/>
          <p:cNvSpPr>
            <a:spLocks noGrp="1" noChangeArrowheads="1"/>
          </p:cNvSpPr>
          <p:nvPr>
            <p:ph type="sldNum" sz="quarter" idx="12"/>
          </p:nvPr>
        </p:nvSpPr>
        <p:spPr>
          <a:ln/>
        </p:spPr>
        <p:txBody>
          <a:bodyPr/>
          <a:lstStyle>
            <a:lvl1pPr>
              <a:defRPr/>
            </a:lvl1pPr>
          </a:lstStyle>
          <a:p>
            <a:pPr>
              <a:defRPr/>
            </a:pPr>
            <a:fld id="{65CD36E1-69D8-43E9-8B34-1C44031C5D4A}" type="slidenum">
              <a:rPr lang="pl-PL"/>
              <a:pPr>
                <a:defRPr/>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20.02.2024</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20.02.2024</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4.xml"/><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5"/>
          <p:cNvSpPr>
            <a:spLocks noGrp="1"/>
          </p:cNvSpPr>
          <p:nvPr>
            <p:ph type="ctrTitle"/>
          </p:nvPr>
        </p:nvSpPr>
        <p:spPr>
          <a:xfrm>
            <a:off x="468313" y="1700213"/>
            <a:ext cx="4284662" cy="3241675"/>
          </a:xfrm>
        </p:spPr>
        <p:txBody>
          <a:bodyPr/>
          <a:lstStyle/>
          <a:p>
            <a:pPr eaLnBrk="1" hangingPunct="1">
              <a:lnSpc>
                <a:spcPct val="150000"/>
              </a:lnSpc>
              <a:defRPr/>
            </a:pPr>
            <a:r>
              <a:rPr lang="pl-PL" altLang="en-US" sz="4000" spc="300" dirty="0">
                <a:solidFill>
                  <a:srgbClr val="510765"/>
                </a:solidFill>
                <a:effectLst>
                  <a:outerShdw blurRad="38100" dist="38100" dir="2700000" algn="tl">
                    <a:srgbClr val="000000">
                      <a:alpha val="43137"/>
                    </a:srgbClr>
                  </a:outerShdw>
                </a:effectLst>
                <a:latin typeface="Albertus Medium" pitchFamily="34" charset="0"/>
                <a:cs typeface="Times New Roman" pitchFamily="18" charset="0"/>
              </a:rPr>
              <a:t>KAPLICA</a:t>
            </a:r>
            <a:br>
              <a:rPr lang="pl-PL" altLang="en-US" sz="4000" spc="300" dirty="0">
                <a:solidFill>
                  <a:srgbClr val="510765"/>
                </a:solidFill>
                <a:effectLst>
                  <a:outerShdw blurRad="38100" dist="38100" dir="2700000" algn="tl">
                    <a:srgbClr val="000000">
                      <a:alpha val="43137"/>
                    </a:srgbClr>
                  </a:outerShdw>
                </a:effectLst>
                <a:latin typeface="Albertus Medium" pitchFamily="34" charset="0"/>
                <a:cs typeface="Times New Roman" pitchFamily="18" charset="0"/>
              </a:rPr>
            </a:br>
            <a:r>
              <a:rPr lang="pl-PL" altLang="en-US" sz="4000" spc="300" dirty="0">
                <a:solidFill>
                  <a:srgbClr val="510765"/>
                </a:solidFill>
                <a:effectLst>
                  <a:outerShdw blurRad="38100" dist="38100" dir="2700000" algn="tl">
                    <a:srgbClr val="000000">
                      <a:alpha val="43137"/>
                    </a:srgbClr>
                  </a:outerShdw>
                </a:effectLst>
                <a:latin typeface="Albertus Medium" pitchFamily="34" charset="0"/>
                <a:cs typeface="Times New Roman" pitchFamily="18" charset="0"/>
              </a:rPr>
              <a:t>CUDOWNEGO</a:t>
            </a:r>
            <a:br>
              <a:rPr lang="pl-PL" altLang="en-US" sz="4000" spc="300" dirty="0">
                <a:solidFill>
                  <a:srgbClr val="510765"/>
                </a:solidFill>
                <a:effectLst>
                  <a:outerShdw blurRad="38100" dist="38100" dir="2700000" algn="tl">
                    <a:srgbClr val="000000">
                      <a:alpha val="43137"/>
                    </a:srgbClr>
                  </a:outerShdw>
                </a:effectLst>
                <a:latin typeface="Albertus Medium" pitchFamily="34" charset="0"/>
                <a:cs typeface="Times New Roman" pitchFamily="18" charset="0"/>
              </a:rPr>
            </a:br>
            <a:r>
              <a:rPr lang="pl-PL" altLang="en-US" sz="4000" spc="300" dirty="0">
                <a:solidFill>
                  <a:srgbClr val="510765"/>
                </a:solidFill>
                <a:effectLst>
                  <a:outerShdw blurRad="38100" dist="38100" dir="2700000" algn="tl">
                    <a:srgbClr val="000000">
                      <a:alpha val="43137"/>
                    </a:srgbClr>
                  </a:outerShdw>
                </a:effectLst>
                <a:latin typeface="Albertus Medium" pitchFamily="34" charset="0"/>
                <a:cs typeface="Times New Roman" pitchFamily="18" charset="0"/>
              </a:rPr>
              <a:t>OBRAZU</a:t>
            </a:r>
            <a:endParaRPr lang="pl-PL" altLang="en-US" sz="4000" spc="300" dirty="0">
              <a:solidFill>
                <a:srgbClr val="510765"/>
              </a:solidFill>
              <a:effectLst>
                <a:outerShdw blurRad="38100" dist="38100" dir="2700000" algn="tl">
                  <a:srgbClr val="000000">
                    <a:alpha val="43137"/>
                  </a:srgbClr>
                </a:outerShdw>
              </a:effectLst>
            </a:endParaRPr>
          </a:p>
        </p:txBody>
      </p:sp>
      <p:sp>
        <p:nvSpPr>
          <p:cNvPr id="8" name="Tytuł 5"/>
          <p:cNvSpPr txBox="1">
            <a:spLocks/>
          </p:cNvSpPr>
          <p:nvPr/>
        </p:nvSpPr>
        <p:spPr bwMode="auto">
          <a:xfrm>
            <a:off x="611560" y="260648"/>
            <a:ext cx="4284662" cy="1295400"/>
          </a:xfrm>
          <a:prstGeom prst="rect">
            <a:avLst/>
          </a:prstGeom>
          <a:noFill/>
          <a:ln w="9525">
            <a:noFill/>
            <a:miter lim="800000"/>
            <a:headEnd/>
            <a:tailEnd/>
          </a:ln>
        </p:spPr>
        <p:txBody>
          <a:bodyPr anchor="ctr"/>
          <a:lstStyle/>
          <a:p>
            <a:pPr algn="ctr" eaLnBrk="0" hangingPunct="0">
              <a:lnSpc>
                <a:spcPct val="150000"/>
              </a:lnSpc>
              <a:defRPr/>
            </a:pPr>
            <a:r>
              <a:rPr lang="pl-PL" sz="4400" b="1" spc="600" dirty="0">
                <a:solidFill>
                  <a:srgbClr val="510765"/>
                </a:solidFill>
                <a:latin typeface="Albertus Medium" pitchFamily="34" charset="0"/>
                <a:cs typeface="Times New Roman" pitchFamily="18" charset="0"/>
              </a:rPr>
              <a:t>Ceremoniał</a:t>
            </a:r>
            <a:endParaRPr lang="pl-PL" sz="2600" b="1" kern="0" spc="300" dirty="0">
              <a:solidFill>
                <a:srgbClr val="510765"/>
              </a:solidFill>
              <a:latin typeface="+mj-lt"/>
              <a:ea typeface="+mj-ea"/>
              <a:cs typeface="+mj-cs"/>
            </a:endParaRPr>
          </a:p>
        </p:txBody>
      </p:sp>
      <p:sp>
        <p:nvSpPr>
          <p:cNvPr id="10" name="Rectangle 3"/>
          <p:cNvSpPr>
            <a:spLocks noGrp="1" noChangeArrowheads="1"/>
          </p:cNvSpPr>
          <p:nvPr>
            <p:ph type="subTitle" idx="1"/>
          </p:nvPr>
        </p:nvSpPr>
        <p:spPr>
          <a:xfrm>
            <a:off x="0" y="5516563"/>
            <a:ext cx="9144000" cy="1123950"/>
          </a:xfrm>
        </p:spPr>
        <p:txBody>
          <a:bodyPr/>
          <a:lstStyle/>
          <a:p>
            <a:pPr eaLnBrk="1" hangingPunct="1">
              <a:lnSpc>
                <a:spcPct val="150000"/>
              </a:lnSpc>
              <a:defRPr/>
            </a:pPr>
            <a:r>
              <a:rPr lang="pl-PL" sz="2000" b="1" spc="300" dirty="0">
                <a:solidFill>
                  <a:srgbClr val="C00000"/>
                </a:solidFill>
                <a:effectLst>
                  <a:outerShdw blurRad="38100" dist="38100" dir="2700000" algn="tl">
                    <a:srgbClr val="000000">
                      <a:alpha val="43137"/>
                    </a:srgbClr>
                  </a:outerShdw>
                </a:effectLst>
                <a:latin typeface="Albertus Medium" pitchFamily="34" charset="0"/>
              </a:rPr>
              <a:t>49. Kongregacja Odpowiedzialnych Ruchu Światło-Życie</a:t>
            </a:r>
          </a:p>
          <a:p>
            <a:pPr eaLnBrk="1" hangingPunct="1">
              <a:lnSpc>
                <a:spcPct val="80000"/>
              </a:lnSpc>
              <a:defRPr/>
            </a:pPr>
            <a:r>
              <a:rPr lang="pl-PL" sz="2000" b="1" spc="300" dirty="0">
                <a:solidFill>
                  <a:srgbClr val="C00000"/>
                </a:solidFill>
                <a:effectLst>
                  <a:outerShdw blurRad="38100" dist="38100" dir="2700000" algn="tl">
                    <a:srgbClr val="000000">
                      <a:alpha val="43137"/>
                    </a:srgbClr>
                  </a:outerShdw>
                </a:effectLst>
                <a:latin typeface="Albertus Medium" pitchFamily="34" charset="0"/>
              </a:rPr>
              <a:t>Jasna Góra, AD 2024</a:t>
            </a:r>
            <a:endParaRPr lang="pl-PL" sz="2000" spc="300" dirty="0">
              <a:solidFill>
                <a:srgbClr val="C00000"/>
              </a:solidFill>
              <a:effectLst>
                <a:outerShdw blurRad="38100" dist="38100" dir="2700000" algn="tl">
                  <a:srgbClr val="000000">
                    <a:alpha val="43137"/>
                  </a:srgbClr>
                </a:outerShdw>
              </a:effectLst>
            </a:endParaRPr>
          </a:p>
        </p:txBody>
      </p:sp>
      <p:pic>
        <p:nvPicPr>
          <p:cNvPr id="2053" name="Obraz 10" descr="phoca_thumb_l_p1000243.jpg"/>
          <p:cNvPicPr>
            <a:picLocks noChangeAspect="1"/>
          </p:cNvPicPr>
          <p:nvPr/>
        </p:nvPicPr>
        <p:blipFill>
          <a:blip r:embed="rId3" cstate="print"/>
          <a:srcRect l="13029" r="5634"/>
          <a:stretch>
            <a:fillRect/>
          </a:stretch>
        </p:blipFill>
        <p:spPr bwMode="auto">
          <a:xfrm>
            <a:off x="4862513" y="1628775"/>
            <a:ext cx="3741737" cy="34559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pl-PL" sz="4000" spc="300" dirty="0">
                <a:solidFill>
                  <a:srgbClr val="510765"/>
                </a:solidFill>
                <a:latin typeface="Albertus Medium" pitchFamily="34" charset="0"/>
              </a:rPr>
              <a:t>Przedmioty potrzebne</a:t>
            </a:r>
            <a:br>
              <a:rPr lang="pl-PL" sz="4000" spc="300" dirty="0">
                <a:solidFill>
                  <a:srgbClr val="510765"/>
                </a:solidFill>
                <a:latin typeface="Albertus Medium" pitchFamily="34" charset="0"/>
              </a:rPr>
            </a:br>
            <a:r>
              <a:rPr lang="pl-PL" sz="4000" spc="300" dirty="0">
                <a:solidFill>
                  <a:srgbClr val="510765"/>
                </a:solidFill>
                <a:latin typeface="Albertus Medium" pitchFamily="34" charset="0"/>
              </a:rPr>
              <a:t>do sprawowania liturgii - zakrystia</a:t>
            </a:r>
          </a:p>
        </p:txBody>
      </p:sp>
      <p:sp>
        <p:nvSpPr>
          <p:cNvPr id="10243" name="Rectangle 3"/>
          <p:cNvSpPr>
            <a:spLocks noGrp="1" noChangeArrowheads="1"/>
          </p:cNvSpPr>
          <p:nvPr>
            <p:ph type="body" sz="half" idx="1"/>
          </p:nvPr>
        </p:nvSpPr>
        <p:spPr>
          <a:xfrm>
            <a:off x="468313" y="1773238"/>
            <a:ext cx="5903912" cy="2333625"/>
          </a:xfrm>
        </p:spPr>
        <p:txBody>
          <a:bodyPr/>
          <a:lstStyle/>
          <a:p>
            <a:pPr eaLnBrk="1" hangingPunct="1"/>
            <a:r>
              <a:rPr lang="pl-PL" altLang="en-US" sz="2400" dirty="0"/>
              <a:t>Ornaty (i stuły) dla GC i dwóch Kns</a:t>
            </a:r>
            <a:br>
              <a:rPr lang="pl-PL" altLang="en-US" sz="2400" dirty="0"/>
            </a:br>
            <a:r>
              <a:rPr lang="pl-PL" altLang="en-US" sz="2400" dirty="0"/>
              <a:t>- koloru </a:t>
            </a:r>
            <a:r>
              <a:rPr lang="pl-PL" altLang="en-US" sz="2400" b="1" dirty="0">
                <a:solidFill>
                  <a:srgbClr val="510765"/>
                </a:solidFill>
              </a:rPr>
              <a:t>fioletowego </a:t>
            </a:r>
            <a:r>
              <a:rPr lang="pl-PL" altLang="en-US" sz="2400" dirty="0"/>
              <a:t>(niedziela)</a:t>
            </a:r>
            <a:br>
              <a:rPr lang="pl-PL" altLang="en-US" sz="2400" dirty="0"/>
            </a:br>
            <a:r>
              <a:rPr lang="pl-PL" altLang="en-US" sz="2400" dirty="0"/>
              <a:t>   i </a:t>
            </a:r>
            <a:r>
              <a:rPr lang="pl-PL" altLang="en-US" sz="2400" b="1" dirty="0">
                <a:solidFill>
                  <a:srgbClr val="0070C0"/>
                </a:solidFill>
              </a:rPr>
              <a:t>białego</a:t>
            </a:r>
            <a:r>
              <a:rPr lang="pl-PL" altLang="en-US" sz="2400" dirty="0"/>
              <a:t> (poniedziałek)</a:t>
            </a:r>
          </a:p>
          <a:p>
            <a:pPr eaLnBrk="1" hangingPunct="1"/>
            <a:r>
              <a:rPr lang="pl-PL" altLang="en-US" sz="2400" dirty="0"/>
              <a:t>Stuły dla pozostałych </a:t>
            </a:r>
            <a:r>
              <a:rPr lang="pl-PL" altLang="en-US" sz="2400" dirty="0" err="1"/>
              <a:t>Kns</a:t>
            </a:r>
            <a:endParaRPr lang="pl-PL" altLang="en-US" sz="2400" dirty="0"/>
          </a:p>
          <a:p>
            <a:pPr eaLnBrk="1" hangingPunct="1">
              <a:buFontTx/>
              <a:buNone/>
            </a:pPr>
            <a:r>
              <a:rPr lang="pl-PL" altLang="en-US" sz="500" dirty="0"/>
              <a:t> </a:t>
            </a:r>
          </a:p>
          <a:p>
            <a:pPr eaLnBrk="1" hangingPunct="1"/>
            <a:r>
              <a:rPr lang="pl-PL" altLang="en-US" sz="2400" dirty="0"/>
              <a:t>Dalmatyki (i stuły) dla dwóch diakonów</a:t>
            </a:r>
          </a:p>
        </p:txBody>
      </p:sp>
      <p:pic>
        <p:nvPicPr>
          <p:cNvPr id="10244" name="Picture 4" descr="DCP_1750"/>
          <p:cNvPicPr>
            <a:picLocks noGrp="1" noChangeAspect="1" noChangeArrowheads="1"/>
          </p:cNvPicPr>
          <p:nvPr>
            <p:ph sz="quarter" idx="3"/>
          </p:nvPr>
        </p:nvPicPr>
        <p:blipFill>
          <a:blip r:embed="rId2" cstate="print"/>
          <a:srcRect/>
          <a:stretch>
            <a:fillRect/>
          </a:stretch>
        </p:blipFill>
        <p:spPr>
          <a:xfrm>
            <a:off x="6372225" y="2276475"/>
            <a:ext cx="2417763" cy="3600450"/>
          </a:xfrm>
          <a:noFill/>
        </p:spPr>
      </p:pic>
      <p:pic>
        <p:nvPicPr>
          <p:cNvPr id="10245" name="Picture 5" descr="DCP_1956"/>
          <p:cNvPicPr>
            <a:picLocks noGrp="1" noChangeAspect="1" noChangeArrowheads="1"/>
          </p:cNvPicPr>
          <p:nvPr>
            <p:ph sz="quarter" idx="2"/>
          </p:nvPr>
        </p:nvPicPr>
        <p:blipFill>
          <a:blip r:embed="rId3" cstate="print"/>
          <a:srcRect/>
          <a:stretch>
            <a:fillRect/>
          </a:stretch>
        </p:blipFill>
        <p:spPr>
          <a:xfrm>
            <a:off x="611188" y="4149725"/>
            <a:ext cx="2663825" cy="1800225"/>
          </a:xfrm>
          <a:noFill/>
        </p:spPr>
      </p:pic>
      <p:sp>
        <p:nvSpPr>
          <p:cNvPr id="6" name="Rectangle 3"/>
          <p:cNvSpPr txBox="1">
            <a:spLocks noChangeArrowheads="1"/>
          </p:cNvSpPr>
          <p:nvPr/>
        </p:nvSpPr>
        <p:spPr bwMode="auto">
          <a:xfrm>
            <a:off x="3348038" y="4149725"/>
            <a:ext cx="2879725" cy="1584325"/>
          </a:xfrm>
          <a:prstGeom prst="rect">
            <a:avLst/>
          </a:prstGeom>
          <a:noFill/>
          <a:ln w="9525">
            <a:noFill/>
            <a:miter lim="800000"/>
            <a:headEnd/>
            <a:tailEnd/>
          </a:ln>
        </p:spPr>
        <p:txBody>
          <a:bodyPr/>
          <a:lstStyle/>
          <a:p>
            <a:pPr marL="342900" indent="-342900">
              <a:spcBef>
                <a:spcPct val="20000"/>
              </a:spcBef>
              <a:buFontTx/>
              <a:buChar char="•"/>
              <a:defRPr/>
            </a:pPr>
            <a:r>
              <a:rPr lang="pl-PL" sz="2400" kern="0" dirty="0">
                <a:latin typeface="+mn-lt"/>
              </a:rPr>
              <a:t>Krzyż procesyjny</a:t>
            </a:r>
            <a:br>
              <a:rPr lang="pl-PL" sz="2400" kern="0" dirty="0">
                <a:latin typeface="+mn-lt"/>
              </a:rPr>
            </a:br>
            <a:r>
              <a:rPr lang="pl-PL" sz="2400" kern="0" dirty="0">
                <a:latin typeface="+mn-lt"/>
              </a:rPr>
              <a:t>i dwie świece</a:t>
            </a:r>
          </a:p>
          <a:p>
            <a:pPr marL="342900" indent="-342900">
              <a:spcBef>
                <a:spcPct val="20000"/>
              </a:spcBef>
              <a:defRPr/>
            </a:pPr>
            <a:r>
              <a:rPr lang="pl-PL" sz="500" kern="0" dirty="0">
                <a:latin typeface="+mn-lt"/>
              </a:rPr>
              <a:t> </a:t>
            </a:r>
          </a:p>
          <a:p>
            <a:pPr marL="342900" indent="-342900">
              <a:spcBef>
                <a:spcPct val="20000"/>
              </a:spcBef>
              <a:buFontTx/>
              <a:buChar char="•"/>
              <a:defRPr/>
            </a:pPr>
            <a:r>
              <a:rPr lang="pl-PL" sz="2400" kern="0" dirty="0">
                <a:latin typeface="+mn-lt"/>
              </a:rPr>
              <a:t>Ewangeliarz</a:t>
            </a:r>
          </a:p>
          <a:p>
            <a:pPr marL="342900" indent="-342900">
              <a:spcBef>
                <a:spcPct val="20000"/>
              </a:spcBef>
              <a:buFontTx/>
              <a:buChar char="•"/>
              <a:defRPr/>
            </a:pPr>
            <a:endParaRPr lang="pl-PL" sz="2400" kern="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417638"/>
          </a:xfrm>
        </p:spPr>
        <p:txBody>
          <a:bodyPr/>
          <a:lstStyle/>
          <a:p>
            <a:pPr eaLnBrk="1" hangingPunct="1">
              <a:defRPr/>
            </a:pPr>
            <a:r>
              <a:rPr lang="pl-PL" spc="300" dirty="0">
                <a:solidFill>
                  <a:srgbClr val="510765"/>
                </a:solidFill>
                <a:latin typeface="Albertus Medium" pitchFamily="34" charset="0"/>
              </a:rPr>
              <a:t>Przygotowanie prezbiterium</a:t>
            </a:r>
          </a:p>
        </p:txBody>
      </p:sp>
      <p:sp>
        <p:nvSpPr>
          <p:cNvPr id="11267" name="Rectangle 3"/>
          <p:cNvSpPr>
            <a:spLocks noGrp="1" noChangeArrowheads="1"/>
          </p:cNvSpPr>
          <p:nvPr>
            <p:ph type="body" sz="half" idx="1"/>
          </p:nvPr>
        </p:nvSpPr>
        <p:spPr>
          <a:xfrm>
            <a:off x="395288" y="1557338"/>
            <a:ext cx="4464050" cy="4924425"/>
          </a:xfrm>
        </p:spPr>
        <p:txBody>
          <a:bodyPr/>
          <a:lstStyle/>
          <a:p>
            <a:pPr eaLnBrk="1" hangingPunct="1">
              <a:lnSpc>
                <a:spcPct val="80000"/>
              </a:lnSpc>
            </a:pPr>
            <a:r>
              <a:rPr lang="pl-PL" altLang="en-US" sz="2400" dirty="0"/>
              <a:t>osoby pełniące posługę ładu:</a:t>
            </a:r>
          </a:p>
          <a:p>
            <a:pPr eaLnBrk="1" hangingPunct="1">
              <a:lnSpc>
                <a:spcPct val="80000"/>
              </a:lnSpc>
              <a:buFontTx/>
              <a:buNone/>
            </a:pPr>
            <a:r>
              <a:rPr lang="pl-PL" altLang="en-US" sz="600" dirty="0"/>
              <a:t> </a:t>
            </a:r>
          </a:p>
          <a:p>
            <a:pPr lvl="1" eaLnBrk="1" hangingPunct="1">
              <a:lnSpc>
                <a:spcPct val="80000"/>
              </a:lnSpc>
            </a:pPr>
            <a:r>
              <a:rPr lang="pl-PL" altLang="en-US" sz="2000" dirty="0"/>
              <a:t>w razie potrzeby dostawiają krzesła dla Dk i </a:t>
            </a:r>
            <a:r>
              <a:rPr lang="pl-PL" altLang="en-US" sz="2000" dirty="0" err="1"/>
              <a:t>Kns</a:t>
            </a:r>
            <a:br>
              <a:rPr lang="pl-PL" altLang="en-US" sz="2000" dirty="0"/>
            </a:br>
            <a:r>
              <a:rPr lang="pl-PL" altLang="en-US" sz="2000" dirty="0"/>
              <a:t>(jak na schemacie zajmowania miejsc w prezbiterium)</a:t>
            </a:r>
          </a:p>
          <a:p>
            <a:pPr lvl="1" eaLnBrk="1" hangingPunct="1">
              <a:lnSpc>
                <a:spcPct val="80000"/>
              </a:lnSpc>
            </a:pPr>
            <a:r>
              <a:rPr lang="pl-PL" altLang="en-US" sz="2000" dirty="0"/>
              <a:t>rozkładają śpiewniki</a:t>
            </a:r>
            <a:br>
              <a:rPr lang="pl-PL" altLang="en-US" sz="2000" dirty="0"/>
            </a:br>
            <a:r>
              <a:rPr lang="pl-PL" altLang="en-US" sz="2000" dirty="0"/>
              <a:t>(dla posługujących</a:t>
            </a:r>
            <a:br>
              <a:rPr lang="pl-PL" altLang="en-US" sz="2000" dirty="0"/>
            </a:br>
            <a:r>
              <a:rPr lang="pl-PL" altLang="en-US" sz="2000" dirty="0"/>
              <a:t>i na miejscach diakonów</a:t>
            </a:r>
            <a:br>
              <a:rPr lang="pl-PL" altLang="en-US" sz="2000" dirty="0"/>
            </a:br>
            <a:r>
              <a:rPr lang="pl-PL" altLang="en-US" sz="2000" dirty="0"/>
              <a:t>- dla nich i dla </a:t>
            </a:r>
            <a:r>
              <a:rPr lang="pl-PL" altLang="en-US" sz="2000" dirty="0" err="1"/>
              <a:t>Kns</a:t>
            </a:r>
            <a:r>
              <a:rPr lang="pl-PL" altLang="en-US" sz="2000" dirty="0"/>
              <a:t> i GC)</a:t>
            </a:r>
          </a:p>
          <a:p>
            <a:pPr lvl="1" eaLnBrk="1" hangingPunct="1">
              <a:lnSpc>
                <a:spcPct val="80000"/>
              </a:lnSpc>
              <a:buFontTx/>
              <a:buNone/>
            </a:pPr>
            <a:endParaRPr lang="pl-PL" altLang="en-US" sz="2000" dirty="0"/>
          </a:p>
          <a:p>
            <a:pPr eaLnBrk="1" hangingPunct="1">
              <a:lnSpc>
                <a:spcPct val="80000"/>
              </a:lnSpc>
            </a:pPr>
            <a:r>
              <a:rPr lang="pl-PL" altLang="en-US" sz="2400" dirty="0"/>
              <a:t>C i MK sprawdzają</a:t>
            </a:r>
            <a:br>
              <a:rPr lang="pl-PL" altLang="en-US" sz="2400" dirty="0"/>
            </a:br>
            <a:r>
              <a:rPr lang="pl-PL" altLang="en-US" sz="2400" dirty="0"/>
              <a:t>czy jest odpowiednia ilość tekstów modlitw eucharystycznych</a:t>
            </a:r>
            <a:br>
              <a:rPr lang="pl-PL" altLang="en-US" sz="2400" dirty="0"/>
            </a:br>
            <a:r>
              <a:rPr lang="pl-PL" altLang="en-US" sz="2400" dirty="0"/>
              <a:t>i czy jest w nich wybrana modlitwa eucharystyczna</a:t>
            </a:r>
          </a:p>
        </p:txBody>
      </p:sp>
      <p:pic>
        <p:nvPicPr>
          <p:cNvPr id="11268" name="Picture 8" descr="k10_przed_krzesla_prezbiterium_2x2"/>
          <p:cNvPicPr>
            <a:picLocks noGrp="1" noChangeAspect="1" noChangeArrowheads="1"/>
          </p:cNvPicPr>
          <p:nvPr>
            <p:ph sz="quarter" idx="2"/>
          </p:nvPr>
        </p:nvPicPr>
        <p:blipFill>
          <a:blip r:embed="rId2" cstate="print"/>
          <a:srcRect/>
          <a:stretch>
            <a:fillRect/>
          </a:stretch>
        </p:blipFill>
        <p:spPr>
          <a:xfrm>
            <a:off x="5003800" y="1557338"/>
            <a:ext cx="3308350" cy="2185987"/>
          </a:xfrm>
          <a:noFill/>
        </p:spPr>
      </p:pic>
      <p:pic>
        <p:nvPicPr>
          <p:cNvPr id="11269" name="Picture 10" descr="k08_przed_kredens_mszal_miejsce dla kwiatow"/>
          <p:cNvPicPr>
            <a:picLocks noGrp="1" noChangeAspect="1" noChangeArrowheads="1"/>
          </p:cNvPicPr>
          <p:nvPr>
            <p:ph sz="quarter" idx="3"/>
          </p:nvPr>
        </p:nvPicPr>
        <p:blipFill>
          <a:blip r:embed="rId3" cstate="print"/>
          <a:srcRect/>
          <a:stretch>
            <a:fillRect/>
          </a:stretch>
        </p:blipFill>
        <p:spPr>
          <a:xfrm>
            <a:off x="5003800" y="4149725"/>
            <a:ext cx="3311525" cy="2187575"/>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468313" y="2060575"/>
            <a:ext cx="8218487" cy="4238625"/>
          </a:xfrm>
        </p:spPr>
        <p:txBody>
          <a:bodyPr/>
          <a:lstStyle/>
          <a:p>
            <a:pPr eaLnBrk="1" hangingPunct="1"/>
            <a:r>
              <a:rPr lang="pl-PL" altLang="en-US" sz="2400" dirty="0"/>
              <a:t>zawsze przed liturgią C powinien porozmawiać z GC</a:t>
            </a:r>
          </a:p>
        </p:txBody>
      </p:sp>
      <p:pic>
        <p:nvPicPr>
          <p:cNvPr id="12291" name="Picture 4" descr="b20_zakrystia_ostatnie_ustalenia"/>
          <p:cNvPicPr>
            <a:picLocks noGrp="1" noChangeAspect="1" noChangeArrowheads="1"/>
          </p:cNvPicPr>
          <p:nvPr>
            <p:ph sz="half" idx="2"/>
          </p:nvPr>
        </p:nvPicPr>
        <p:blipFill>
          <a:blip r:embed="rId2" cstate="print"/>
          <a:srcRect/>
          <a:stretch>
            <a:fillRect/>
          </a:stretch>
        </p:blipFill>
        <p:spPr>
          <a:xfrm>
            <a:off x="4787900" y="2997200"/>
            <a:ext cx="3535363" cy="2668588"/>
          </a:xfrm>
          <a:noFill/>
        </p:spPr>
      </p:pic>
      <p:sp>
        <p:nvSpPr>
          <p:cNvPr id="6" name="Rectangle 3"/>
          <p:cNvSpPr txBox="1">
            <a:spLocks noChangeArrowheads="1"/>
          </p:cNvSpPr>
          <p:nvPr/>
        </p:nvSpPr>
        <p:spPr bwMode="auto">
          <a:xfrm>
            <a:off x="468313" y="2565400"/>
            <a:ext cx="4038600" cy="4525963"/>
          </a:xfrm>
          <a:prstGeom prst="rect">
            <a:avLst/>
          </a:prstGeom>
          <a:noFill/>
          <a:ln w="9525">
            <a:noFill/>
            <a:miter lim="800000"/>
            <a:headEnd/>
            <a:tailEnd/>
          </a:ln>
        </p:spPr>
        <p:txBody>
          <a:bodyPr/>
          <a:lstStyle/>
          <a:p>
            <a:pPr marL="342900" indent="-342900">
              <a:spcBef>
                <a:spcPct val="20000"/>
              </a:spcBef>
              <a:buFontTx/>
              <a:buChar char="•"/>
              <a:defRPr/>
            </a:pPr>
            <a:r>
              <a:rPr lang="pl-PL" sz="2400" kern="0" dirty="0">
                <a:latin typeface="+mn-lt"/>
              </a:rPr>
              <a:t>przedmiotem ustaleń powinien być m.</a:t>
            </a:r>
            <a:r>
              <a:rPr lang="pl-PL" sz="1050" kern="0" dirty="0">
                <a:latin typeface="+mn-lt"/>
              </a:rPr>
              <a:t> </a:t>
            </a:r>
            <a:r>
              <a:rPr lang="pl-PL" sz="2400" kern="0" dirty="0">
                <a:latin typeface="+mn-lt"/>
              </a:rPr>
              <a:t>in.:</a:t>
            </a:r>
          </a:p>
          <a:p>
            <a:pPr marL="742950" lvl="1" indent="-285750">
              <a:spcBef>
                <a:spcPct val="20000"/>
              </a:spcBef>
              <a:buFontTx/>
              <a:buChar char="–"/>
              <a:defRPr/>
            </a:pPr>
            <a:r>
              <a:rPr lang="pl-PL" sz="2000" kern="0" dirty="0">
                <a:latin typeface="+mn-lt"/>
              </a:rPr>
              <a:t> wybór tekstów liturgicznych</a:t>
            </a:r>
          </a:p>
          <a:p>
            <a:pPr marL="742950" lvl="1" indent="-285750">
              <a:spcBef>
                <a:spcPct val="20000"/>
              </a:spcBef>
              <a:buFontTx/>
              <a:buChar char="–"/>
              <a:defRPr/>
            </a:pPr>
            <a:r>
              <a:rPr lang="pl-PL" sz="2000" kern="0" dirty="0">
                <a:latin typeface="+mn-lt"/>
              </a:rPr>
              <a:t>przebieg celebracji</a:t>
            </a:r>
            <a:br>
              <a:rPr lang="pl-PL" sz="2000" kern="0" dirty="0">
                <a:latin typeface="+mn-lt"/>
              </a:rPr>
            </a:br>
            <a:r>
              <a:rPr lang="pl-PL" sz="2000" kern="0" dirty="0">
                <a:latin typeface="+mn-lt"/>
              </a:rPr>
              <a:t>(np. miejsce komentarzy</a:t>
            </a:r>
            <a:br>
              <a:rPr lang="pl-PL" sz="2000" kern="0" dirty="0">
                <a:latin typeface="+mn-lt"/>
              </a:rPr>
            </a:br>
            <a:r>
              <a:rPr lang="pl-PL" sz="2000" kern="0" dirty="0">
                <a:latin typeface="+mn-lt"/>
              </a:rPr>
              <a:t>w liturgii)</a:t>
            </a:r>
          </a:p>
          <a:p>
            <a:pPr marL="742950" lvl="1" indent="-285750">
              <a:spcBef>
                <a:spcPct val="20000"/>
              </a:spcBef>
              <a:buFontTx/>
              <a:buChar char="–"/>
              <a:defRPr/>
            </a:pPr>
            <a:r>
              <a:rPr lang="pl-PL" sz="2000" kern="0" dirty="0">
                <a:latin typeface="+mn-lt"/>
              </a:rPr>
              <a:t>sposób używania</a:t>
            </a:r>
            <a:br>
              <a:rPr lang="pl-PL" sz="2000" kern="0" dirty="0">
                <a:latin typeface="+mn-lt"/>
              </a:rPr>
            </a:br>
            <a:r>
              <a:rPr lang="pl-PL" sz="2000" kern="0" dirty="0">
                <a:latin typeface="+mn-lt"/>
              </a:rPr>
              <a:t>mitry i pastorału</a:t>
            </a:r>
          </a:p>
        </p:txBody>
      </p:sp>
      <p:sp>
        <p:nvSpPr>
          <p:cNvPr id="9" name="Rectangle 2"/>
          <p:cNvSpPr>
            <a:spLocks noGrp="1" noChangeArrowheads="1"/>
          </p:cNvSpPr>
          <p:nvPr>
            <p:ph type="title"/>
          </p:nvPr>
        </p:nvSpPr>
        <p:spPr>
          <a:xfrm>
            <a:off x="323850" y="188913"/>
            <a:ext cx="8640763" cy="1641475"/>
          </a:xfrm>
        </p:spPr>
        <p:txBody>
          <a:bodyPr/>
          <a:lstStyle/>
          <a:p>
            <a:pPr eaLnBrk="1" hangingPunct="1">
              <a:defRPr/>
            </a:pPr>
            <a:r>
              <a:rPr lang="pl-PL" sz="3600" b="1" spc="200" dirty="0">
                <a:solidFill>
                  <a:srgbClr val="510765"/>
                </a:solidFill>
                <a:latin typeface="Albertus Medium" pitchFamily="34" charset="0"/>
              </a:rPr>
              <a:t>PRZYGOTOWANIE BEZPOŚREDNIE</a:t>
            </a:r>
            <a:br>
              <a:rPr lang="pl-PL" sz="3600" spc="200" dirty="0">
                <a:solidFill>
                  <a:srgbClr val="510765"/>
                </a:solidFill>
                <a:latin typeface="Albertus Medium" pitchFamily="34" charset="0"/>
              </a:rPr>
            </a:br>
            <a:r>
              <a:rPr lang="pl-PL" sz="3600" spc="200" dirty="0">
                <a:solidFill>
                  <a:srgbClr val="510765"/>
                </a:solidFill>
                <a:latin typeface="Albertus Medium" pitchFamily="34" charset="0"/>
              </a:rPr>
              <a:t>- uzgodnienia z głównym celebransem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23850" y="188640"/>
            <a:ext cx="8640763" cy="719138"/>
          </a:xfrm>
        </p:spPr>
        <p:txBody>
          <a:bodyPr/>
          <a:lstStyle/>
          <a:p>
            <a:pPr eaLnBrk="1" hangingPunct="1">
              <a:defRPr/>
            </a:pPr>
            <a:r>
              <a:rPr lang="pl-PL" sz="3600" b="1" spc="200" dirty="0">
                <a:solidFill>
                  <a:srgbClr val="510765"/>
                </a:solidFill>
                <a:latin typeface="Albertus Medium" pitchFamily="34" charset="0"/>
              </a:rPr>
              <a:t>PRZYGOTOWANIE BEZPOŚREDNIE</a:t>
            </a:r>
          </a:p>
        </p:txBody>
      </p:sp>
      <p:sp>
        <p:nvSpPr>
          <p:cNvPr id="13316" name="Rectangle 5"/>
          <p:cNvSpPr>
            <a:spLocks noChangeArrowheads="1"/>
          </p:cNvSpPr>
          <p:nvPr/>
        </p:nvSpPr>
        <p:spPr bwMode="auto">
          <a:xfrm>
            <a:off x="323528" y="1716266"/>
            <a:ext cx="8496944" cy="4620880"/>
          </a:xfrm>
          <a:prstGeom prst="rect">
            <a:avLst/>
          </a:prstGeom>
          <a:noFill/>
          <a:ln w="9525">
            <a:noFill/>
            <a:miter lim="800000"/>
            <a:headEnd/>
            <a:tailEnd/>
          </a:ln>
        </p:spPr>
        <p:txBody>
          <a:bodyPr wrap="square" anchor="ctr">
            <a:spAutoFit/>
          </a:bodyPr>
          <a:lstStyle/>
          <a:p>
            <a:pPr>
              <a:tabLst>
                <a:tab pos="4495800" algn="l"/>
              </a:tabLst>
            </a:pPr>
            <a:r>
              <a:rPr lang="pl-PL" sz="1800" b="1" spc="150" dirty="0">
                <a:effectLst/>
                <a:latin typeface="Albertus Medium" panose="020E0602030304020304" pitchFamily="34" charset="0"/>
                <a:ea typeface="Times New Roman" panose="02020603050405020304" pitchFamily="18" charset="0"/>
                <a:cs typeface="Times New Roman" panose="02020603050405020304" pitchFamily="18" charset="0"/>
              </a:rPr>
              <a:t>II NIEDZIELA WIELKIEGO POSTU , rok B:</a:t>
            </a:r>
            <a:endParaRPr lang="pl-PL" sz="1600" b="1" spc="150" dirty="0">
              <a:latin typeface="Courier New" pitchFamily="49" charset="0"/>
              <a:cs typeface="Times New Roman" pitchFamily="18" charset="0"/>
            </a:endParaRPr>
          </a:p>
          <a:p>
            <a:pPr>
              <a:tabLst>
                <a:tab pos="4495800" algn="l"/>
              </a:tabLst>
            </a:pPr>
            <a:r>
              <a:rPr lang="pl-PL" sz="300" b="1" dirty="0">
                <a:latin typeface="Albertus Medium" pitchFamily="34" charset="0"/>
                <a:cs typeface="Times New Roman" pitchFamily="18" charset="0"/>
              </a:rPr>
              <a:t> </a:t>
            </a:r>
            <a:endParaRPr lang="pl-PL" sz="1050" b="1" dirty="0">
              <a:latin typeface="Courier New" pitchFamily="49" charset="0"/>
              <a:cs typeface="Times New Roman" pitchFamily="18" charset="0"/>
            </a:endParaRPr>
          </a:p>
          <a:p>
            <a:pPr>
              <a:lnSpc>
                <a:spcPct val="125000"/>
              </a:lnSpc>
              <a:tabLst>
                <a:tab pos="4495800" algn="l"/>
              </a:tabLst>
            </a:pPr>
            <a:r>
              <a:rPr lang="pl-PL" dirty="0">
                <a:latin typeface="Albertus Medium" pitchFamily="34" charset="0"/>
                <a:cs typeface="Times New Roman" pitchFamily="18" charset="0"/>
              </a:rPr>
              <a:t>      Formularz mszalny:</a:t>
            </a:r>
            <a:r>
              <a:rPr lang="pl-PL" dirty="0">
                <a:solidFill>
                  <a:srgbClr val="7030A0"/>
                </a:solidFill>
                <a:latin typeface="Albertus Medium" pitchFamily="34" charset="0"/>
                <a:cs typeface="Times New Roman" pitchFamily="18" charset="0"/>
              </a:rPr>
              <a:t> </a:t>
            </a:r>
            <a:r>
              <a:rPr lang="pl-PL" sz="1800"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II NIEDZIELA WIELKIEGO POSTU  </a:t>
            </a:r>
            <a:r>
              <a:rPr lang="pl-PL" sz="1800" b="1"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s. 68</a:t>
            </a:r>
            <a:r>
              <a:rPr lang="pl-PL" sz="1800" dirty="0">
                <a:effectLst/>
                <a:latin typeface="Albertus Medium" panose="020E0602030304020304" pitchFamily="34" charset="0"/>
                <a:ea typeface="Times New Roman" panose="02020603050405020304" pitchFamily="18" charset="0"/>
                <a:cs typeface="Times New Roman" panose="02020603050405020304" pitchFamily="18" charset="0"/>
              </a:rPr>
              <a:t> </a:t>
            </a:r>
            <a:endParaRPr lang="pl-PL" sz="1800" b="1" dirty="0">
              <a:solidFill>
                <a:srgbClr val="00680A"/>
              </a:solidFill>
              <a:effectLst/>
              <a:latin typeface="Albertus Medium" panose="020E0602030304020304" pitchFamily="34" charset="0"/>
              <a:ea typeface="Times New Roman" panose="02020603050405020304" pitchFamily="18" charset="0"/>
              <a:cs typeface="Times New Roman" panose="02020603050405020304" pitchFamily="18" charset="0"/>
            </a:endParaRPr>
          </a:p>
          <a:p>
            <a:pPr>
              <a:lnSpc>
                <a:spcPct val="125000"/>
              </a:lnSpc>
              <a:tabLst>
                <a:tab pos="4495800" algn="l"/>
              </a:tabLst>
            </a:pPr>
            <a:r>
              <a:rPr lang="pl-PL" dirty="0">
                <a:latin typeface="Albertus Medium" pitchFamily="34" charset="0"/>
                <a:cs typeface="Times New Roman" pitchFamily="18" charset="0"/>
              </a:rPr>
              <a:t>      Forma aktu pokuty:</a:t>
            </a:r>
            <a:r>
              <a:rPr lang="pl-PL" dirty="0">
                <a:solidFill>
                  <a:srgbClr val="008000"/>
                </a:solidFill>
                <a:latin typeface="Albertus Medium" pitchFamily="34" charset="0"/>
                <a:cs typeface="Times New Roman" pitchFamily="18" charset="0"/>
              </a:rPr>
              <a:t> </a:t>
            </a:r>
            <a:r>
              <a:rPr lang="pl-PL" b="1" dirty="0">
                <a:solidFill>
                  <a:srgbClr val="510765"/>
                </a:solidFill>
                <a:latin typeface="Albertus Medium" pitchFamily="34" charset="0"/>
                <a:cs typeface="Times New Roman" pitchFamily="18" charset="0"/>
              </a:rPr>
              <a:t>1</a:t>
            </a:r>
            <a:r>
              <a:rPr lang="pl-PL" b="1" dirty="0">
                <a:solidFill>
                  <a:srgbClr val="00680A"/>
                </a:solidFill>
                <a:latin typeface="Albertus Medium" pitchFamily="34" charset="0"/>
                <a:cs typeface="Times New Roman" pitchFamily="18" charset="0"/>
              </a:rPr>
              <a:t> </a:t>
            </a:r>
            <a:r>
              <a:rPr lang="pl-PL" b="1" dirty="0">
                <a:solidFill>
                  <a:srgbClr val="008000"/>
                </a:solidFill>
                <a:latin typeface="Albertus Medium" pitchFamily="34" charset="0"/>
                <a:cs typeface="Times New Roman" pitchFamily="18" charset="0"/>
              </a:rPr>
              <a:t>   </a:t>
            </a:r>
            <a:r>
              <a:rPr lang="pl-PL" b="1" dirty="0">
                <a:solidFill>
                  <a:srgbClr val="FF0000"/>
                </a:solidFill>
                <a:latin typeface="Albertus Medium" pitchFamily="34" charset="0"/>
                <a:cs typeface="Times New Roman" pitchFamily="18" charset="0"/>
              </a:rPr>
              <a:t>                               </a:t>
            </a:r>
            <a:r>
              <a:rPr lang="pl-PL" b="1" dirty="0">
                <a:solidFill>
                  <a:schemeClr val="bg1"/>
                </a:solidFill>
                <a:latin typeface="Albertus Medium" pitchFamily="34" charset="0"/>
                <a:cs typeface="Times New Roman" pitchFamily="18" charset="0"/>
              </a:rPr>
              <a:t>                                        s. </a:t>
            </a:r>
            <a:endParaRPr lang="pl-PL" sz="1600" dirty="0">
              <a:solidFill>
                <a:schemeClr val="bg1"/>
              </a:solidFill>
              <a:latin typeface="Courier New" pitchFamily="49" charset="0"/>
              <a:cs typeface="Times New Roman" pitchFamily="18" charset="0"/>
            </a:endParaRPr>
          </a:p>
          <a:p>
            <a:pPr>
              <a:lnSpc>
                <a:spcPct val="130000"/>
              </a:lnSpc>
              <a:tabLst>
                <a:tab pos="4006215" algn="l"/>
              </a:tabLst>
            </a:pPr>
            <a:r>
              <a:rPr lang="pl-PL" dirty="0">
                <a:latin typeface="Albertus Medium" pitchFamily="34" charset="0"/>
                <a:cs typeface="Times New Roman" pitchFamily="18" charset="0"/>
              </a:rPr>
              <a:t>      Modlitwa Eucharystyczna:</a:t>
            </a:r>
            <a:r>
              <a:rPr lang="pl-PL" b="1" dirty="0">
                <a:solidFill>
                  <a:srgbClr val="510765"/>
                </a:solidFill>
                <a:latin typeface="Albertus Medium" pitchFamily="34" charset="0"/>
                <a:cs typeface="Times New Roman" pitchFamily="18" charset="0"/>
              </a:rPr>
              <a:t> III    </a:t>
            </a:r>
            <a:r>
              <a:rPr lang="pl-PL" dirty="0">
                <a:latin typeface="Albertus Medium" pitchFamily="34" charset="0"/>
                <a:cs typeface="Times New Roman" pitchFamily="18" charset="0"/>
              </a:rPr>
              <a:t>Prefacja:</a:t>
            </a:r>
            <a:r>
              <a:rPr lang="pl-PL" dirty="0">
                <a:solidFill>
                  <a:srgbClr val="008000"/>
                </a:solidFill>
                <a:latin typeface="Albertus Medium" pitchFamily="34" charset="0"/>
                <a:cs typeface="Times New Roman" pitchFamily="18" charset="0"/>
              </a:rPr>
              <a:t> </a:t>
            </a:r>
            <a:r>
              <a:rPr lang="pl-PL" sz="1800"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nr 13  </a:t>
            </a:r>
            <a:r>
              <a:rPr lang="pl-PL" sz="1800" b="1"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s. </a:t>
            </a:r>
            <a:r>
              <a:rPr lang="pl-PL" b="1" dirty="0">
                <a:solidFill>
                  <a:srgbClr val="632B8D"/>
                </a:solidFill>
                <a:latin typeface="Albertus Medium" panose="020E0602030304020304" pitchFamily="34" charset="0"/>
                <a:ea typeface="Times New Roman" panose="02020603050405020304" pitchFamily="18" charset="0"/>
                <a:cs typeface="Times New Roman" panose="02020603050405020304" pitchFamily="18" charset="0"/>
              </a:rPr>
              <a:t>30</a:t>
            </a:r>
            <a:r>
              <a:rPr lang="pl-PL" sz="1800" b="1"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a:t>
            </a:r>
            <a:r>
              <a:rPr lang="pl-PL" sz="1800"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 (śpiewana  </a:t>
            </a:r>
            <a:r>
              <a:rPr lang="pl-PL" sz="1800" b="1"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s. 132*</a:t>
            </a:r>
            <a:r>
              <a:rPr lang="pl-PL" sz="1800"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a:t>
            </a:r>
            <a:r>
              <a:rPr lang="pl-PL" dirty="0">
                <a:latin typeface="Albertus Medium" pitchFamily="34" charset="0"/>
                <a:cs typeface="Times New Roman" pitchFamily="18" charset="0"/>
              </a:rPr>
              <a:t>      Końcowe błogosławieństwo: </a:t>
            </a:r>
            <a:r>
              <a:rPr lang="pl-PL" sz="1800"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Pontyfikalne </a:t>
            </a:r>
            <a:r>
              <a:rPr lang="pl-PL" sz="1800" b="1" dirty="0">
                <a:solidFill>
                  <a:srgbClr val="632B8D"/>
                </a:solidFill>
                <a:effectLst/>
                <a:latin typeface="Albertus Medium" panose="020E0602030304020304" pitchFamily="34" charset="0"/>
                <a:ea typeface="Times New Roman" panose="02020603050405020304" pitchFamily="18" charset="0"/>
                <a:cs typeface="Times New Roman" panose="02020603050405020304" pitchFamily="18" charset="0"/>
              </a:rPr>
              <a:t>s. 378*</a:t>
            </a:r>
            <a:r>
              <a:rPr lang="pl-PL" sz="1800" b="1" dirty="0">
                <a:effectLst/>
                <a:latin typeface="Albertus Medium" panose="020E0602030304020304" pitchFamily="34" charset="0"/>
                <a:ea typeface="Times New Roman" panose="02020603050405020304" pitchFamily="18" charset="0"/>
                <a:cs typeface="Times New Roman" panose="02020603050405020304" pitchFamily="18" charset="0"/>
              </a:rPr>
              <a:t> </a:t>
            </a:r>
            <a:endParaRPr lang="pl-PL"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a:lnSpc>
                <a:spcPct val="115000"/>
              </a:lnSpc>
              <a:tabLst>
                <a:tab pos="2332038" algn="l"/>
              </a:tabLst>
            </a:pPr>
            <a:endParaRPr lang="pl-PL" sz="2400" dirty="0">
              <a:latin typeface="Courier New" pitchFamily="49" charset="0"/>
              <a:cs typeface="Times New Roman" pitchFamily="18" charset="0"/>
            </a:endParaRPr>
          </a:p>
          <a:p>
            <a:pPr>
              <a:tabLst>
                <a:tab pos="4495800" algn="l"/>
              </a:tabLst>
            </a:pPr>
            <a:r>
              <a:rPr lang="pl-PL" b="1" spc="150" dirty="0">
                <a:latin typeface="Albertus Medium" pitchFamily="34" charset="0"/>
                <a:cs typeface="Times New Roman" pitchFamily="18" charset="0"/>
              </a:rPr>
              <a:t>PONIEDZIAŁEK II TYGODNIA WIELKIEGO POSTU, rok II:</a:t>
            </a:r>
            <a:endParaRPr lang="pl-PL" sz="1600" spc="150" dirty="0">
              <a:latin typeface="Courier New" pitchFamily="49" charset="0"/>
              <a:cs typeface="Times New Roman" pitchFamily="18" charset="0"/>
            </a:endParaRPr>
          </a:p>
          <a:p>
            <a:pPr>
              <a:tabLst>
                <a:tab pos="4495800" algn="l"/>
              </a:tabLst>
            </a:pPr>
            <a:r>
              <a:rPr lang="pl-PL" sz="300" b="1" dirty="0">
                <a:latin typeface="Albertus Medium" pitchFamily="34" charset="0"/>
                <a:cs typeface="Times New Roman" pitchFamily="18" charset="0"/>
              </a:rPr>
              <a:t> </a:t>
            </a:r>
            <a:endParaRPr lang="pl-PL" sz="1050" dirty="0">
              <a:latin typeface="Courier New" pitchFamily="49" charset="0"/>
              <a:cs typeface="Times New Roman" pitchFamily="18" charset="0"/>
            </a:endParaRPr>
          </a:p>
          <a:p>
            <a:pPr>
              <a:lnSpc>
                <a:spcPct val="125000"/>
              </a:lnSpc>
              <a:tabLst>
                <a:tab pos="4495800" algn="l"/>
              </a:tabLst>
            </a:pPr>
            <a:r>
              <a:rPr lang="pl-PL" dirty="0">
                <a:latin typeface="Albertus Medium" pitchFamily="34" charset="0"/>
                <a:cs typeface="Times New Roman" pitchFamily="18" charset="0"/>
              </a:rPr>
              <a:t>      Formularz mszalny: </a:t>
            </a:r>
            <a:r>
              <a:rPr lang="pl-PL" dirty="0">
                <a:solidFill>
                  <a:srgbClr val="0070C0"/>
                </a:solidFill>
                <a:latin typeface="Albertus Medium" pitchFamily="34" charset="0"/>
                <a:cs typeface="Times New Roman" pitchFamily="18" charset="0"/>
              </a:rPr>
              <a:t>z Uroczystości </a:t>
            </a:r>
            <a:r>
              <a:rPr lang="pl-PL" b="1" dirty="0">
                <a:solidFill>
                  <a:srgbClr val="0070C0"/>
                </a:solidFill>
                <a:latin typeface="Albertus Medium" pitchFamily="34" charset="0"/>
                <a:cs typeface="Times New Roman" pitchFamily="18" charset="0"/>
              </a:rPr>
              <a:t>NMP Częstochowskiej  s. 182’</a:t>
            </a:r>
            <a:endParaRPr lang="pl-PL" sz="1600" dirty="0">
              <a:solidFill>
                <a:srgbClr val="0070C0"/>
              </a:solidFill>
              <a:latin typeface="Courier New" pitchFamily="49" charset="0"/>
              <a:cs typeface="Times New Roman" pitchFamily="18" charset="0"/>
            </a:endParaRPr>
          </a:p>
          <a:p>
            <a:pPr>
              <a:lnSpc>
                <a:spcPct val="125000"/>
              </a:lnSpc>
              <a:tabLst>
                <a:tab pos="4495800" algn="l"/>
              </a:tabLst>
            </a:pPr>
            <a:r>
              <a:rPr lang="pl-PL" dirty="0">
                <a:latin typeface="Albertus Medium" pitchFamily="34" charset="0"/>
                <a:cs typeface="Times New Roman" pitchFamily="18" charset="0"/>
              </a:rPr>
              <a:t>      Forma aktu pokuty:</a:t>
            </a:r>
            <a:r>
              <a:rPr lang="pl-PL" dirty="0">
                <a:solidFill>
                  <a:srgbClr val="008000"/>
                </a:solidFill>
                <a:latin typeface="Albertus Medium" pitchFamily="34" charset="0"/>
                <a:cs typeface="Times New Roman" pitchFamily="18" charset="0"/>
              </a:rPr>
              <a:t> </a:t>
            </a:r>
            <a:r>
              <a:rPr lang="pl-PL" dirty="0">
                <a:solidFill>
                  <a:srgbClr val="0070C0"/>
                </a:solidFill>
                <a:latin typeface="Albertus Medium" pitchFamily="34" charset="0"/>
                <a:cs typeface="Times New Roman" pitchFamily="18" charset="0"/>
              </a:rPr>
              <a:t>PSALMODIA Z JUTRZNI</a:t>
            </a:r>
            <a:endParaRPr lang="pl-PL" sz="1600" b="1" dirty="0">
              <a:solidFill>
                <a:srgbClr val="0070C0"/>
              </a:solidFill>
              <a:latin typeface="Courier New" pitchFamily="49" charset="0"/>
              <a:cs typeface="Times New Roman" pitchFamily="18" charset="0"/>
            </a:endParaRPr>
          </a:p>
          <a:p>
            <a:pPr>
              <a:lnSpc>
                <a:spcPct val="125000"/>
              </a:lnSpc>
              <a:tabLst>
                <a:tab pos="4495800" algn="l"/>
              </a:tabLst>
            </a:pPr>
            <a:r>
              <a:rPr lang="pl-PL" dirty="0">
                <a:latin typeface="Albertus Medium" pitchFamily="34" charset="0"/>
                <a:cs typeface="Times New Roman" pitchFamily="18" charset="0"/>
              </a:rPr>
              <a:t>      Prefacja:</a:t>
            </a:r>
            <a:r>
              <a:rPr lang="pl-PL" dirty="0">
                <a:solidFill>
                  <a:srgbClr val="008000"/>
                </a:solidFill>
                <a:latin typeface="Albertus Medium" pitchFamily="34" charset="0"/>
                <a:cs typeface="Times New Roman" pitchFamily="18" charset="0"/>
              </a:rPr>
              <a:t> </a:t>
            </a:r>
            <a:r>
              <a:rPr lang="pl-PL" b="1" spc="-40" dirty="0">
                <a:solidFill>
                  <a:srgbClr val="0070C0"/>
                </a:solidFill>
                <a:latin typeface="Albertus Medium" pitchFamily="34" charset="0"/>
                <a:cs typeface="Times New Roman" pitchFamily="18" charset="0"/>
              </a:rPr>
              <a:t>1-4 prefacja o NMP </a:t>
            </a:r>
            <a:r>
              <a:rPr lang="pl-PL" spc="-40" dirty="0">
                <a:solidFill>
                  <a:srgbClr val="0070C0"/>
                </a:solidFill>
                <a:latin typeface="Albertus Medium" pitchFamily="34" charset="0"/>
                <a:cs typeface="Times New Roman" pitchFamily="18" charset="0"/>
              </a:rPr>
              <a:t>nr. 55-58  </a:t>
            </a:r>
            <a:r>
              <a:rPr lang="pl-PL" b="1" spc="-40" dirty="0">
                <a:solidFill>
                  <a:srgbClr val="0070C0"/>
                </a:solidFill>
                <a:latin typeface="Albertus Medium" pitchFamily="34" charset="0"/>
                <a:cs typeface="Times New Roman" pitchFamily="18" charset="0"/>
              </a:rPr>
              <a:t>s. 72*-75* </a:t>
            </a:r>
            <a:r>
              <a:rPr lang="pl-PL" spc="-40" dirty="0">
                <a:solidFill>
                  <a:srgbClr val="0070C0"/>
                </a:solidFill>
                <a:latin typeface="Albertus Medium" pitchFamily="34" charset="0"/>
                <a:cs typeface="Times New Roman" pitchFamily="18" charset="0"/>
              </a:rPr>
              <a:t>(śpiewane:  </a:t>
            </a:r>
            <a:r>
              <a:rPr lang="pl-PL" b="1" spc="-40" dirty="0">
                <a:solidFill>
                  <a:srgbClr val="0070C0"/>
                </a:solidFill>
                <a:latin typeface="Albertus Medium" pitchFamily="34" charset="0"/>
                <a:cs typeface="Times New Roman" pitchFamily="18" charset="0"/>
              </a:rPr>
              <a:t>s. 216*-223*</a:t>
            </a:r>
            <a:r>
              <a:rPr lang="pl-PL" spc="-40" dirty="0">
                <a:solidFill>
                  <a:srgbClr val="0070C0"/>
                </a:solidFill>
                <a:latin typeface="Albertus Medium" pitchFamily="34" charset="0"/>
                <a:cs typeface="Times New Roman" pitchFamily="18" charset="0"/>
              </a:rPr>
              <a:t>)</a:t>
            </a:r>
            <a:br>
              <a:rPr lang="pl-PL" dirty="0">
                <a:solidFill>
                  <a:srgbClr val="0070C0"/>
                </a:solidFill>
                <a:latin typeface="Albertus Medium" pitchFamily="34" charset="0"/>
                <a:cs typeface="Times New Roman" pitchFamily="18" charset="0"/>
              </a:rPr>
            </a:br>
            <a:r>
              <a:rPr lang="pl-PL" dirty="0">
                <a:latin typeface="Albertus Medium" pitchFamily="34" charset="0"/>
                <a:cs typeface="Times New Roman" pitchFamily="18" charset="0"/>
              </a:rPr>
              <a:t>           albo</a:t>
            </a:r>
            <a:r>
              <a:rPr lang="pl-PL" dirty="0">
                <a:solidFill>
                  <a:srgbClr val="008000"/>
                </a:solidFill>
                <a:latin typeface="Albertus Medium" pitchFamily="34" charset="0"/>
                <a:cs typeface="Times New Roman" pitchFamily="18" charset="0"/>
              </a:rPr>
              <a:t> </a:t>
            </a:r>
            <a:r>
              <a:rPr lang="pl-PL" dirty="0">
                <a:solidFill>
                  <a:srgbClr val="0070C0"/>
                </a:solidFill>
                <a:latin typeface="Albertus Medium" pitchFamily="34" charset="0"/>
                <a:cs typeface="Times New Roman" pitchFamily="18" charset="0"/>
              </a:rPr>
              <a:t>nr 62 o NMP Królowej Polski </a:t>
            </a:r>
            <a:r>
              <a:rPr lang="pl-PL" b="1" dirty="0">
                <a:solidFill>
                  <a:srgbClr val="0070C0"/>
                </a:solidFill>
                <a:latin typeface="Albertus Medium" pitchFamily="34" charset="0"/>
                <a:cs typeface="Times New Roman" pitchFamily="18" charset="0"/>
              </a:rPr>
              <a:t>s. 79* </a:t>
            </a:r>
            <a:r>
              <a:rPr lang="pl-PL" dirty="0">
                <a:solidFill>
                  <a:srgbClr val="0070C0"/>
                </a:solidFill>
                <a:latin typeface="Albertus Medium" pitchFamily="34" charset="0"/>
                <a:cs typeface="Times New Roman" pitchFamily="18" charset="0"/>
              </a:rPr>
              <a:t>(śpiewana  </a:t>
            </a:r>
            <a:r>
              <a:rPr lang="pl-PL" b="1" dirty="0">
                <a:solidFill>
                  <a:srgbClr val="0070C0"/>
                </a:solidFill>
                <a:latin typeface="Albertus Medium" pitchFamily="34" charset="0"/>
                <a:cs typeface="Times New Roman" pitchFamily="18" charset="0"/>
              </a:rPr>
              <a:t>s. 230*</a:t>
            </a:r>
            <a:r>
              <a:rPr lang="pl-PL" dirty="0">
                <a:solidFill>
                  <a:srgbClr val="0070C0"/>
                </a:solidFill>
                <a:latin typeface="Albertus Medium" pitchFamily="34" charset="0"/>
                <a:cs typeface="Times New Roman" pitchFamily="18" charset="0"/>
              </a:rPr>
              <a:t>)</a:t>
            </a:r>
            <a:endParaRPr lang="pl-PL" sz="1600" dirty="0">
              <a:solidFill>
                <a:srgbClr val="0070C0"/>
              </a:solidFill>
              <a:latin typeface="Courier New" pitchFamily="49" charset="0"/>
              <a:cs typeface="Times New Roman" pitchFamily="18" charset="0"/>
            </a:endParaRPr>
          </a:p>
          <a:p>
            <a:pPr>
              <a:lnSpc>
                <a:spcPct val="125000"/>
              </a:lnSpc>
              <a:tabLst>
                <a:tab pos="4495800" algn="l"/>
              </a:tabLst>
            </a:pPr>
            <a:r>
              <a:rPr lang="pl-PL" dirty="0">
                <a:latin typeface="Albertus Medium" pitchFamily="34" charset="0"/>
                <a:cs typeface="Times New Roman" pitchFamily="18" charset="0"/>
              </a:rPr>
              <a:t>      Modlitwa Eucharystyczna:</a:t>
            </a:r>
            <a:r>
              <a:rPr lang="pl-PL" dirty="0">
                <a:solidFill>
                  <a:srgbClr val="660066"/>
                </a:solidFill>
                <a:latin typeface="Albertus Medium" pitchFamily="34" charset="0"/>
                <a:cs typeface="Times New Roman" pitchFamily="18" charset="0"/>
              </a:rPr>
              <a:t> </a:t>
            </a:r>
            <a:r>
              <a:rPr lang="pl-PL" b="1" dirty="0">
                <a:solidFill>
                  <a:srgbClr val="0070C0"/>
                </a:solidFill>
                <a:latin typeface="Albertus Medium" pitchFamily="34" charset="0"/>
                <a:cs typeface="Times New Roman" pitchFamily="18" charset="0"/>
              </a:rPr>
              <a:t>II</a:t>
            </a:r>
          </a:p>
          <a:p>
            <a:pPr>
              <a:lnSpc>
                <a:spcPct val="125000"/>
              </a:lnSpc>
              <a:tabLst>
                <a:tab pos="4495800" algn="l"/>
              </a:tabLst>
            </a:pPr>
            <a:r>
              <a:rPr lang="pl-PL" dirty="0">
                <a:latin typeface="Albertus Medium" pitchFamily="34" charset="0"/>
                <a:cs typeface="Times New Roman" pitchFamily="18" charset="0"/>
              </a:rPr>
              <a:t>      Końcowe błogosławieństwo: </a:t>
            </a:r>
            <a:r>
              <a:rPr lang="pl-PL" sz="1800" dirty="0">
                <a:solidFill>
                  <a:srgbClr val="0070C0"/>
                </a:solidFill>
                <a:effectLst/>
                <a:latin typeface="Albertus Medium" panose="020E0602030304020304" pitchFamily="34" charset="0"/>
                <a:ea typeface="Times New Roman" panose="02020603050405020304" pitchFamily="18" charset="0"/>
                <a:cs typeface="Times New Roman" panose="02020603050405020304" pitchFamily="18" charset="0"/>
              </a:rPr>
              <a:t>Modlitwa nad ludem</a:t>
            </a:r>
            <a:r>
              <a:rPr lang="pl-PL" sz="1800" b="1" dirty="0">
                <a:solidFill>
                  <a:srgbClr val="0070C0"/>
                </a:solidFill>
                <a:effectLst/>
                <a:latin typeface="Albertus Medium" panose="020E0602030304020304" pitchFamily="34" charset="0"/>
                <a:ea typeface="Times New Roman" panose="02020603050405020304" pitchFamily="18" charset="0"/>
                <a:cs typeface="Times New Roman" panose="02020603050405020304" pitchFamily="18" charset="0"/>
              </a:rPr>
              <a:t> nr 8  s. 395*</a:t>
            </a:r>
            <a:endParaRPr lang="pl-PL" b="1" dirty="0">
              <a:solidFill>
                <a:srgbClr val="0070C0"/>
              </a:solidFill>
              <a:latin typeface="Albertus Medium" pitchFamily="34" charset="0"/>
              <a:cs typeface="Times New Roman" pitchFamily="18" charset="0"/>
            </a:endParaRPr>
          </a:p>
        </p:txBody>
      </p:sp>
      <p:sp>
        <p:nvSpPr>
          <p:cNvPr id="6" name="Rectangle 3"/>
          <p:cNvSpPr txBox="1">
            <a:spLocks noChangeArrowheads="1"/>
          </p:cNvSpPr>
          <p:nvPr/>
        </p:nvSpPr>
        <p:spPr>
          <a:xfrm>
            <a:off x="395536" y="909340"/>
            <a:ext cx="8424862" cy="10795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l-PL" altLang="en-US" sz="2200" b="0" i="0" u="none" strike="noStrike" kern="1200" cap="none" spc="0" normalizeH="0" baseline="0" noProof="0" dirty="0">
                <a:ln>
                  <a:noFill/>
                </a:ln>
                <a:solidFill>
                  <a:schemeClr val="tx1"/>
                </a:solidFill>
                <a:effectLst/>
                <a:uLnTx/>
                <a:uFillTx/>
                <a:latin typeface="+mn-lt"/>
                <a:ea typeface="+mn-ea"/>
                <a:cs typeface="+mn-cs"/>
              </a:rPr>
              <a:t>Przed Mszą św. </a:t>
            </a:r>
            <a:r>
              <a:rPr kumimoji="0" lang="pl-PL" altLang="en-US" sz="2200" b="1" i="0" u="none" strike="noStrike" kern="1200" cap="none" spc="0" normalizeH="0" baseline="0" noProof="0" dirty="0">
                <a:ln>
                  <a:noFill/>
                </a:ln>
                <a:solidFill>
                  <a:schemeClr val="tx1"/>
                </a:solidFill>
                <a:effectLst/>
                <a:uLnTx/>
                <a:uFillTx/>
                <a:latin typeface="+mn-lt"/>
                <a:ea typeface="+mn-ea"/>
                <a:cs typeface="+mn-cs"/>
              </a:rPr>
              <a:t>ministrant księgi </a:t>
            </a:r>
            <a:r>
              <a:rPr kumimoji="0" lang="pl-PL" altLang="en-US" sz="2200" b="0" i="0" u="none" strike="noStrike" kern="1200" cap="none" spc="0" normalizeH="0" baseline="0" noProof="0" dirty="0">
                <a:ln>
                  <a:noFill/>
                </a:ln>
                <a:solidFill>
                  <a:schemeClr val="tx1"/>
                </a:solidFill>
                <a:effectLst/>
                <a:uLnTx/>
                <a:uFillTx/>
                <a:latin typeface="+mn-lt"/>
                <a:ea typeface="+mn-ea"/>
                <a:cs typeface="+mn-cs"/>
              </a:rPr>
              <a:t>zaznacza w Mszale odpowiedni formularz, który został uzgodniony z Celebransem (poniżej propozycje):</a:t>
            </a:r>
            <a:br>
              <a:rPr kumimoji="0" lang="pl-PL" altLang="en-US" sz="2200" b="0" i="0" u="none" strike="noStrike" kern="1200" cap="none" spc="0" normalizeH="0" baseline="0" noProof="0" dirty="0">
                <a:ln>
                  <a:noFill/>
                </a:ln>
                <a:solidFill>
                  <a:schemeClr val="tx1"/>
                </a:solidFill>
                <a:effectLst/>
                <a:uLnTx/>
                <a:uFillTx/>
                <a:latin typeface="+mn-lt"/>
                <a:ea typeface="+mn-ea"/>
                <a:cs typeface="+mn-cs"/>
              </a:rPr>
            </a:br>
            <a:endParaRPr kumimoji="0" lang="pl-PL" alt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850" y="0"/>
            <a:ext cx="8569325" cy="1143000"/>
          </a:xfrm>
        </p:spPr>
        <p:txBody>
          <a:bodyPr/>
          <a:lstStyle/>
          <a:p>
            <a:pPr eaLnBrk="1" hangingPunct="1"/>
            <a:r>
              <a:rPr lang="pl-PL" altLang="en-US" sz="3800" dirty="0">
                <a:solidFill>
                  <a:srgbClr val="510765"/>
                </a:solidFill>
                <a:latin typeface="Albertus Medium" pitchFamily="34" charset="0"/>
              </a:rPr>
              <a:t>Rozpoczęcie procesji wejścia w zakrystii</a:t>
            </a:r>
          </a:p>
        </p:txBody>
      </p:sp>
      <p:sp>
        <p:nvSpPr>
          <p:cNvPr id="13315" name="Rectangle 3"/>
          <p:cNvSpPr>
            <a:spLocks noGrp="1" noChangeArrowheads="1"/>
          </p:cNvSpPr>
          <p:nvPr>
            <p:ph type="body" idx="1"/>
          </p:nvPr>
        </p:nvSpPr>
        <p:spPr>
          <a:xfrm>
            <a:off x="684213" y="1052513"/>
            <a:ext cx="7920037" cy="5445125"/>
          </a:xfrm>
        </p:spPr>
        <p:txBody>
          <a:bodyPr>
            <a:normAutofit lnSpcReduction="10000"/>
          </a:bodyPr>
          <a:lstStyle/>
          <a:p>
            <a:pPr algn="just" eaLnBrk="1" hangingPunct="1">
              <a:lnSpc>
                <a:spcPct val="80000"/>
              </a:lnSpc>
              <a:buFontTx/>
              <a:buNone/>
              <a:defRPr/>
            </a:pPr>
            <a:endParaRPr lang="pl-PL" sz="1100" i="1" dirty="0">
              <a:solidFill>
                <a:srgbClr val="C00000"/>
              </a:solidFill>
              <a:cs typeface="Arial" charset="0"/>
            </a:endParaRPr>
          </a:p>
          <a:p>
            <a:pPr algn="just" eaLnBrk="1" hangingPunct="1">
              <a:lnSpc>
                <a:spcPct val="80000"/>
              </a:lnSpc>
              <a:buFontTx/>
              <a:buNone/>
              <a:defRPr/>
            </a:pPr>
            <a:r>
              <a:rPr lang="pl-PL" sz="2400" i="1" dirty="0">
                <a:solidFill>
                  <a:srgbClr val="C00000"/>
                </a:solidFill>
                <a:cs typeface="Arial" charset="0"/>
              </a:rPr>
              <a:t>C lub Cel</a:t>
            </a:r>
            <a:r>
              <a:rPr lang="pl-PL" sz="2400" dirty="0">
                <a:solidFill>
                  <a:srgbClr val="C00000"/>
                </a:solidFill>
              </a:rPr>
              <a:t>: </a:t>
            </a:r>
            <a:r>
              <a:rPr lang="pl-PL" sz="2400" dirty="0"/>
              <a:t>„Wspomożenie nasze w imieniu Pana!”</a:t>
            </a:r>
          </a:p>
          <a:p>
            <a:pPr algn="just" eaLnBrk="1" hangingPunct="1">
              <a:lnSpc>
                <a:spcPct val="80000"/>
              </a:lnSpc>
              <a:buFontTx/>
              <a:buNone/>
              <a:defRPr/>
            </a:pPr>
            <a:r>
              <a:rPr lang="pl-PL" sz="2400" i="1" dirty="0">
                <a:solidFill>
                  <a:srgbClr val="C00000"/>
                </a:solidFill>
                <a:cs typeface="Arial" charset="0"/>
              </a:rPr>
              <a:t>W</a:t>
            </a:r>
            <a:r>
              <a:rPr lang="pl-PL" sz="2400" dirty="0">
                <a:solidFill>
                  <a:srgbClr val="C00000"/>
                </a:solidFill>
              </a:rPr>
              <a:t>: </a:t>
            </a:r>
            <a:r>
              <a:rPr lang="pl-PL" sz="2400" dirty="0"/>
              <a:t>„Który stworzył niebo i ziemię!”</a:t>
            </a:r>
          </a:p>
          <a:p>
            <a:pPr algn="just" eaLnBrk="1" hangingPunct="1">
              <a:buFontTx/>
              <a:buNone/>
              <a:defRPr/>
            </a:pPr>
            <a:r>
              <a:rPr lang="pl-PL" sz="2400" i="1" dirty="0">
                <a:solidFill>
                  <a:srgbClr val="C00000"/>
                </a:solidFill>
                <a:cs typeface="Arial" charset="0"/>
              </a:rPr>
              <a:t>W</a:t>
            </a:r>
            <a:r>
              <a:rPr lang="pl-PL" sz="2400" dirty="0">
                <a:solidFill>
                  <a:srgbClr val="C00000"/>
                </a:solidFill>
              </a:rPr>
              <a:t>: </a:t>
            </a:r>
            <a:r>
              <a:rPr lang="pl-PL" sz="2400" dirty="0"/>
              <a:t>„Oto za chwilę przystąpię do ołtarza Bożego,</a:t>
            </a:r>
            <a:br>
              <a:rPr lang="pl-PL" sz="2400" dirty="0"/>
            </a:br>
            <a:r>
              <a:rPr lang="pl-PL" sz="2400" dirty="0"/>
              <a:t>do Boga który rozwesela młodość moją. Do świętej przystępuję służby. Chcę ją dobrze pełnić. Proszę Cię,</a:t>
            </a:r>
            <a:br>
              <a:rPr lang="pl-PL" sz="2400" dirty="0"/>
            </a:br>
            <a:r>
              <a:rPr lang="pl-PL" sz="2400" dirty="0"/>
              <a:t>Panie Jezu, o łaskę skupienia, by myśli moje były</a:t>
            </a:r>
            <a:br>
              <a:rPr lang="pl-PL" sz="2400" dirty="0"/>
            </a:br>
            <a:r>
              <a:rPr lang="pl-PL" sz="2400" dirty="0"/>
              <a:t>przy Tobie, by oczy moje były zwrócone na ołtarz,</a:t>
            </a:r>
            <a:br>
              <a:rPr lang="pl-PL" sz="2400" dirty="0"/>
            </a:br>
            <a:r>
              <a:rPr lang="pl-PL" sz="2400" dirty="0"/>
              <a:t>a serce moje oddane tylko Tobie”.</a:t>
            </a:r>
          </a:p>
          <a:p>
            <a:pPr algn="just" eaLnBrk="1" hangingPunct="1">
              <a:buFontTx/>
              <a:buNone/>
              <a:defRPr/>
            </a:pPr>
            <a:r>
              <a:rPr lang="pl-PL" sz="2400" i="1" dirty="0">
                <a:solidFill>
                  <a:srgbClr val="C00000"/>
                </a:solidFill>
                <a:cs typeface="Arial" charset="0"/>
              </a:rPr>
              <a:t>C lub Cel</a:t>
            </a:r>
            <a:r>
              <a:rPr lang="pl-PL" sz="2400" dirty="0">
                <a:solidFill>
                  <a:srgbClr val="C00000"/>
                </a:solidFill>
              </a:rPr>
              <a:t>: </a:t>
            </a:r>
            <a:r>
              <a:rPr lang="pl-PL" sz="2400" dirty="0"/>
              <a:t>„Pokłon krzyżowi!”</a:t>
            </a:r>
          </a:p>
          <a:p>
            <a:pPr algn="just" eaLnBrk="1" hangingPunct="1">
              <a:buFontTx/>
              <a:buNone/>
              <a:defRPr/>
            </a:pPr>
            <a:r>
              <a:rPr lang="pl-PL" sz="2400" i="1" dirty="0">
                <a:solidFill>
                  <a:srgbClr val="C00000"/>
                </a:solidFill>
                <a:cs typeface="Arial" charset="0"/>
              </a:rPr>
              <a:t>Wszyscy kłaniają się krzyżowi</a:t>
            </a:r>
            <a:r>
              <a:rPr lang="pl-PL" sz="2400" dirty="0">
                <a:solidFill>
                  <a:srgbClr val="C00000"/>
                </a:solidFill>
              </a:rPr>
              <a:t>.</a:t>
            </a:r>
          </a:p>
          <a:p>
            <a:pPr algn="just" eaLnBrk="1" hangingPunct="1">
              <a:buFontTx/>
              <a:buNone/>
              <a:defRPr/>
            </a:pPr>
            <a:r>
              <a:rPr lang="pl-PL" sz="2400" i="1" dirty="0">
                <a:solidFill>
                  <a:srgbClr val="C00000"/>
                </a:solidFill>
                <a:cs typeface="Arial" charset="0"/>
              </a:rPr>
              <a:t>C lub Cel</a:t>
            </a:r>
            <a:r>
              <a:rPr lang="pl-PL" sz="2400" dirty="0">
                <a:solidFill>
                  <a:srgbClr val="C00000"/>
                </a:solidFill>
              </a:rPr>
              <a:t>: </a:t>
            </a:r>
            <a:r>
              <a:rPr lang="pl-PL" sz="2400" dirty="0"/>
              <a:t>„Idźmy z radością!”</a:t>
            </a:r>
          </a:p>
          <a:p>
            <a:pPr algn="just" eaLnBrk="1" hangingPunct="1">
              <a:buFontTx/>
              <a:buNone/>
              <a:defRPr/>
            </a:pPr>
            <a:r>
              <a:rPr lang="pl-PL" sz="2400" i="1" dirty="0">
                <a:solidFill>
                  <a:srgbClr val="C00000"/>
                </a:solidFill>
                <a:cs typeface="Arial" charset="0"/>
              </a:rPr>
              <a:t>W</a:t>
            </a:r>
            <a:r>
              <a:rPr lang="pl-PL" sz="2400" dirty="0">
                <a:solidFill>
                  <a:srgbClr val="C00000"/>
                </a:solidFill>
              </a:rPr>
              <a:t>: </a:t>
            </a:r>
            <a:r>
              <a:rPr lang="pl-PL" sz="2400" dirty="0"/>
              <a:t>„Na spotkanie Pana”.</a:t>
            </a:r>
          </a:p>
          <a:p>
            <a:pPr algn="just" eaLnBrk="1" hangingPunct="1">
              <a:lnSpc>
                <a:spcPct val="80000"/>
              </a:lnSpc>
              <a:buFontTx/>
              <a:buNone/>
              <a:defRPr/>
            </a:pPr>
            <a:r>
              <a:rPr lang="pl-PL" sz="1050" dirty="0"/>
              <a:t> </a:t>
            </a:r>
          </a:p>
          <a:p>
            <a:pPr algn="just" eaLnBrk="1" hangingPunct="1">
              <a:lnSpc>
                <a:spcPct val="80000"/>
              </a:lnSpc>
              <a:buFontTx/>
              <a:buNone/>
              <a:defRPr/>
            </a:pPr>
            <a:r>
              <a:rPr lang="pl-PL" sz="2400" i="1" dirty="0">
                <a:solidFill>
                  <a:srgbClr val="C00000"/>
                </a:solidFill>
                <a:cs typeface="Arial" charset="0"/>
              </a:rPr>
              <a:t>Procesja wyrusza w stronę ołtarza</a:t>
            </a:r>
            <a:r>
              <a:rPr lang="pl-PL" sz="2400" dirty="0">
                <a:solidFill>
                  <a:srgbClr val="C00000"/>
                </a:solidFill>
              </a:rPr>
              <a:t>.</a:t>
            </a:r>
            <a:endParaRPr lang="pl-PL" sz="2000"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417638"/>
          </a:xfrm>
        </p:spPr>
        <p:txBody>
          <a:bodyPr/>
          <a:lstStyle/>
          <a:p>
            <a:pPr eaLnBrk="1" hangingPunct="1">
              <a:defRPr/>
            </a:pPr>
            <a:r>
              <a:rPr lang="pl-PL" spc="300" dirty="0">
                <a:solidFill>
                  <a:srgbClr val="510765"/>
                </a:solidFill>
                <a:latin typeface="Albertus Medium" pitchFamily="34" charset="0"/>
              </a:rPr>
              <a:t>Porządek procesji wejścia</a:t>
            </a:r>
          </a:p>
        </p:txBody>
      </p:sp>
      <p:sp>
        <p:nvSpPr>
          <p:cNvPr id="15363" name="Rectangle 3"/>
          <p:cNvSpPr>
            <a:spLocks noGrp="1" noChangeArrowheads="1"/>
          </p:cNvSpPr>
          <p:nvPr>
            <p:ph type="body" sz="half" idx="1"/>
          </p:nvPr>
        </p:nvSpPr>
        <p:spPr>
          <a:xfrm>
            <a:off x="755650" y="1557338"/>
            <a:ext cx="4038600" cy="4597400"/>
          </a:xfrm>
        </p:spPr>
        <p:txBody>
          <a:bodyPr/>
          <a:lstStyle/>
          <a:p>
            <a:pPr eaLnBrk="1" hangingPunct="1"/>
            <a:r>
              <a:rPr lang="pl-PL" altLang="en-US" sz="2400" dirty="0"/>
              <a:t>procesja odbywa się</a:t>
            </a:r>
            <a:br>
              <a:rPr lang="pl-PL" altLang="en-US" sz="2400" dirty="0"/>
            </a:br>
            <a:r>
              <a:rPr lang="pl-PL" altLang="en-US" sz="2400" b="1" dirty="0"/>
              <a:t>długą drogą: </a:t>
            </a:r>
            <a:r>
              <a:rPr lang="pl-PL" altLang="en-US" sz="2400" dirty="0"/>
              <a:t>górna zakrystia - środkowe przejście</a:t>
            </a:r>
            <a:br>
              <a:rPr lang="pl-PL" altLang="en-US" sz="2400" dirty="0"/>
            </a:br>
            <a:r>
              <a:rPr lang="pl-PL" altLang="en-US" sz="2400" dirty="0"/>
              <a:t>do kaplicy - środkowe przejście</a:t>
            </a:r>
          </a:p>
          <a:p>
            <a:pPr eaLnBrk="1" hangingPunct="1">
              <a:buFontTx/>
              <a:buNone/>
            </a:pPr>
            <a:r>
              <a:rPr lang="pl-PL" altLang="en-US" sz="800" dirty="0"/>
              <a:t> </a:t>
            </a:r>
          </a:p>
          <a:p>
            <a:pPr eaLnBrk="1" hangingPunct="1"/>
            <a:r>
              <a:rPr lang="pl-PL" altLang="en-US" sz="2400" dirty="0"/>
              <a:t>służba ładu czuwa</a:t>
            </a:r>
            <a:br>
              <a:rPr lang="pl-PL" altLang="en-US" sz="2400" dirty="0"/>
            </a:br>
            <a:r>
              <a:rPr lang="pl-PL" altLang="en-US" sz="2400" dirty="0"/>
              <a:t>nad przygotowaniem</a:t>
            </a:r>
            <a:br>
              <a:rPr lang="pl-PL" altLang="en-US" sz="2400" dirty="0"/>
            </a:br>
            <a:r>
              <a:rPr lang="pl-PL" altLang="en-US" sz="2400" dirty="0"/>
              <a:t>drogi procesji</a:t>
            </a:r>
          </a:p>
          <a:p>
            <a:pPr eaLnBrk="1" hangingPunct="1">
              <a:buFontTx/>
              <a:buNone/>
            </a:pPr>
            <a:r>
              <a:rPr lang="pl-PL" altLang="en-US" sz="800" dirty="0"/>
              <a:t> </a:t>
            </a:r>
            <a:endParaRPr lang="pl-PL" altLang="en-US" sz="2400" dirty="0"/>
          </a:p>
          <a:p>
            <a:pPr eaLnBrk="1" hangingPunct="1"/>
            <a:r>
              <a:rPr lang="pl-PL" altLang="en-US" sz="2400" dirty="0"/>
              <a:t>ceremoniarze wskazują miejsce kapłanom</a:t>
            </a:r>
            <a:br>
              <a:rPr lang="pl-PL" altLang="en-US" sz="2400" dirty="0"/>
            </a:br>
            <a:r>
              <a:rPr lang="pl-PL" altLang="en-US" sz="2400" dirty="0"/>
              <a:t>i posługującym</a:t>
            </a:r>
          </a:p>
        </p:txBody>
      </p:sp>
      <p:pic>
        <p:nvPicPr>
          <p:cNvPr id="15364" name="Picture 4" descr="k19_przygotowane_wejscie"/>
          <p:cNvPicPr>
            <a:picLocks noGrp="1" noChangeAspect="1" noChangeArrowheads="1"/>
          </p:cNvPicPr>
          <p:nvPr>
            <p:ph sz="quarter" idx="2"/>
          </p:nvPr>
        </p:nvPicPr>
        <p:blipFill>
          <a:blip r:embed="rId3" cstate="print"/>
          <a:srcRect/>
          <a:stretch>
            <a:fillRect/>
          </a:stretch>
        </p:blipFill>
        <p:spPr>
          <a:xfrm>
            <a:off x="5013325" y="1600200"/>
            <a:ext cx="3308350" cy="2185988"/>
          </a:xfrm>
          <a:noFill/>
        </p:spPr>
      </p:pic>
      <p:pic>
        <p:nvPicPr>
          <p:cNvPr id="15365" name="Picture 5" descr="k22_OW_procesja_wejscia"/>
          <p:cNvPicPr>
            <a:picLocks noGrp="1" noChangeAspect="1" noChangeArrowheads="1"/>
          </p:cNvPicPr>
          <p:nvPr>
            <p:ph sz="quarter" idx="3"/>
          </p:nvPr>
        </p:nvPicPr>
        <p:blipFill>
          <a:blip r:embed="rId4" cstate="print"/>
          <a:srcRect/>
          <a:stretch>
            <a:fillRect/>
          </a:stretch>
        </p:blipFill>
        <p:spPr>
          <a:xfrm>
            <a:off x="5011738" y="3938588"/>
            <a:ext cx="3311525" cy="2187575"/>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25538"/>
          </a:xfrm>
        </p:spPr>
        <p:txBody>
          <a:bodyPr/>
          <a:lstStyle/>
          <a:p>
            <a:pPr eaLnBrk="1" hangingPunct="1">
              <a:defRPr/>
            </a:pPr>
            <a:r>
              <a:rPr lang="pl-PL" spc="300" dirty="0">
                <a:solidFill>
                  <a:srgbClr val="510765"/>
                </a:solidFill>
                <a:latin typeface="Albertus Medium" pitchFamily="34" charset="0"/>
              </a:rPr>
              <a:t>Procesja wejścia - kapłani</a:t>
            </a:r>
          </a:p>
        </p:txBody>
      </p:sp>
      <p:sp>
        <p:nvSpPr>
          <p:cNvPr id="16387" name="Rectangle 3"/>
          <p:cNvSpPr>
            <a:spLocks noGrp="1" noChangeArrowheads="1"/>
          </p:cNvSpPr>
          <p:nvPr>
            <p:ph type="body" sz="half" idx="1"/>
          </p:nvPr>
        </p:nvSpPr>
        <p:spPr>
          <a:xfrm>
            <a:off x="323528" y="3644900"/>
            <a:ext cx="6192837" cy="3213100"/>
          </a:xfrm>
        </p:spPr>
        <p:txBody>
          <a:bodyPr/>
          <a:lstStyle/>
          <a:p>
            <a:pPr eaLnBrk="1" hangingPunct="1">
              <a:lnSpc>
                <a:spcPct val="80000"/>
              </a:lnSpc>
            </a:pPr>
            <a:r>
              <a:rPr lang="pl-PL" altLang="en-US" sz="2000" dirty="0"/>
              <a:t>kapłani przyklękają przy wejściu do prezbiterium</a:t>
            </a:r>
          </a:p>
          <a:p>
            <a:pPr eaLnBrk="1" hangingPunct="1">
              <a:lnSpc>
                <a:spcPct val="80000"/>
              </a:lnSpc>
            </a:pPr>
            <a:r>
              <a:rPr lang="pl-PL" altLang="en-US" sz="2000" dirty="0"/>
              <a:t>po ucałowaniu ołtarza kilkunastu pierwszych zajmuje miejsce na przygotowanych miejscach między kratą</a:t>
            </a:r>
            <a:br>
              <a:rPr lang="pl-PL" altLang="en-US" sz="2000" dirty="0"/>
            </a:br>
            <a:r>
              <a:rPr lang="pl-PL" altLang="en-US" sz="2000" dirty="0"/>
              <a:t>a ołtarzem </a:t>
            </a:r>
          </a:p>
          <a:p>
            <a:pPr eaLnBrk="1" hangingPunct="1">
              <a:lnSpc>
                <a:spcPct val="80000"/>
              </a:lnSpc>
            </a:pPr>
            <a:r>
              <a:rPr lang="pl-PL" altLang="en-US" sz="2000" dirty="0"/>
              <a:t>pozostali kapłani odchodzą bocznymi przejściami</a:t>
            </a:r>
          </a:p>
          <a:p>
            <a:pPr eaLnBrk="1" hangingPunct="1">
              <a:lnSpc>
                <a:spcPct val="80000"/>
              </a:lnSpc>
            </a:pPr>
            <a:r>
              <a:rPr lang="pl-PL" altLang="en-US" sz="2000" dirty="0"/>
              <a:t>następnie zajmują miejsca na przygotowanych miejscach począwszy od krzeseł najbliższych prezbiterium</a:t>
            </a:r>
          </a:p>
          <a:p>
            <a:pPr eaLnBrk="1" hangingPunct="1">
              <a:lnSpc>
                <a:spcPct val="80000"/>
              </a:lnSpc>
            </a:pPr>
            <a:r>
              <a:rPr lang="pl-PL" altLang="en-US" sz="2000" dirty="0"/>
              <a:t>Dk (S) umieszcza Ewangeliarz na ołtarzu,</a:t>
            </a:r>
            <a:br>
              <a:rPr lang="pl-PL" altLang="en-US" sz="2000" dirty="0"/>
            </a:br>
            <a:r>
              <a:rPr lang="pl-PL" altLang="en-US" sz="2000" dirty="0"/>
              <a:t>po czym staje z boku by wraz z Bp i Dk (da) przyklęknąć i ucałować ołtarz</a:t>
            </a:r>
          </a:p>
        </p:txBody>
      </p:sp>
      <p:pic>
        <p:nvPicPr>
          <p:cNvPr id="16388" name="Picture 4" descr="DCP_1974"/>
          <p:cNvPicPr>
            <a:picLocks noGrp="1" noChangeAspect="1" noChangeArrowheads="1"/>
          </p:cNvPicPr>
          <p:nvPr>
            <p:ph sz="quarter" idx="2"/>
          </p:nvPr>
        </p:nvPicPr>
        <p:blipFill>
          <a:blip r:embed="rId2" cstate="print"/>
          <a:srcRect/>
          <a:stretch>
            <a:fillRect/>
          </a:stretch>
        </p:blipFill>
        <p:spPr>
          <a:xfrm>
            <a:off x="6588125" y="3644900"/>
            <a:ext cx="1944688" cy="3049588"/>
          </a:xfrm>
          <a:noFill/>
        </p:spPr>
      </p:pic>
      <p:pic>
        <p:nvPicPr>
          <p:cNvPr id="16389" name="Picture 5" descr="DCP_1977"/>
          <p:cNvPicPr>
            <a:picLocks noGrp="1" noChangeAspect="1" noChangeArrowheads="1"/>
          </p:cNvPicPr>
          <p:nvPr>
            <p:ph sz="quarter" idx="3"/>
          </p:nvPr>
        </p:nvPicPr>
        <p:blipFill>
          <a:blip r:embed="rId3" cstate="print"/>
          <a:srcRect/>
          <a:stretch>
            <a:fillRect/>
          </a:stretch>
        </p:blipFill>
        <p:spPr>
          <a:xfrm>
            <a:off x="971550" y="1268413"/>
            <a:ext cx="3384550" cy="2235200"/>
          </a:xfrm>
          <a:noFill/>
        </p:spPr>
      </p:pic>
      <p:pic>
        <p:nvPicPr>
          <p:cNvPr id="16390" name="Picture 6" descr="k23_OW_Ewangeliarz"/>
          <p:cNvPicPr>
            <a:picLocks noChangeAspect="1" noChangeArrowheads="1"/>
          </p:cNvPicPr>
          <p:nvPr/>
        </p:nvPicPr>
        <p:blipFill>
          <a:blip r:embed="rId4" cstate="print"/>
          <a:srcRect/>
          <a:stretch>
            <a:fillRect/>
          </a:stretch>
        </p:blipFill>
        <p:spPr bwMode="auto">
          <a:xfrm>
            <a:off x="5148263" y="1268413"/>
            <a:ext cx="3403600" cy="22479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a:xfrm>
            <a:off x="457200" y="198438"/>
            <a:ext cx="8229600" cy="1143000"/>
          </a:xfrm>
        </p:spPr>
        <p:txBody>
          <a:bodyPr/>
          <a:lstStyle/>
          <a:p>
            <a:pPr eaLnBrk="1" hangingPunct="1">
              <a:defRPr/>
            </a:pPr>
            <a:r>
              <a:rPr lang="pl-PL" spc="300" dirty="0">
                <a:solidFill>
                  <a:srgbClr val="510765"/>
                </a:solidFill>
                <a:latin typeface="Albertus Medium" pitchFamily="34" charset="0"/>
              </a:rPr>
              <a:t>Po dojściu do ołtarza</a:t>
            </a:r>
          </a:p>
        </p:txBody>
      </p:sp>
      <p:sp>
        <p:nvSpPr>
          <p:cNvPr id="17411" name="Rectangle 9"/>
          <p:cNvSpPr>
            <a:spLocks noGrp="1" noChangeArrowheads="1"/>
          </p:cNvSpPr>
          <p:nvPr>
            <p:ph type="body" sz="half" idx="1"/>
          </p:nvPr>
        </p:nvSpPr>
        <p:spPr>
          <a:xfrm>
            <a:off x="457200" y="1600200"/>
            <a:ext cx="4330700" cy="4525963"/>
          </a:xfrm>
        </p:spPr>
        <p:txBody>
          <a:bodyPr/>
          <a:lstStyle/>
          <a:p>
            <a:pPr eaLnBrk="1" hangingPunct="1"/>
            <a:r>
              <a:rPr lang="pl-PL" altLang="en-US" sz="2800" dirty="0"/>
              <a:t>GC, Dk oraz dwóch najbliższych </a:t>
            </a:r>
            <a:r>
              <a:rPr lang="pl-PL" altLang="en-US" sz="2800" dirty="0" err="1"/>
              <a:t>Kns</a:t>
            </a:r>
            <a:r>
              <a:rPr lang="pl-PL" altLang="en-US" sz="2800" dirty="0"/>
              <a:t> klękają</a:t>
            </a:r>
            <a:br>
              <a:rPr lang="pl-PL" altLang="en-US" sz="2800" dirty="0"/>
            </a:br>
            <a:r>
              <a:rPr lang="pl-PL" altLang="en-US" sz="2800" dirty="0"/>
              <a:t>przed ołtarzem</a:t>
            </a:r>
            <a:br>
              <a:rPr lang="pl-PL" altLang="en-US" sz="2800" dirty="0"/>
            </a:br>
            <a:r>
              <a:rPr lang="pl-PL" altLang="en-US" sz="2800" dirty="0"/>
              <a:t>i następuje odsłonięcie Cudownego Obrazu</a:t>
            </a:r>
          </a:p>
          <a:p>
            <a:pPr eaLnBrk="1" hangingPunct="1">
              <a:buFontTx/>
              <a:buNone/>
            </a:pPr>
            <a:r>
              <a:rPr lang="pl-PL" altLang="en-US" sz="1200" dirty="0"/>
              <a:t> </a:t>
            </a:r>
            <a:endParaRPr lang="pl-PL" altLang="en-US" sz="4400" dirty="0"/>
          </a:p>
          <a:p>
            <a:pPr eaLnBrk="1" hangingPunct="1"/>
            <a:r>
              <a:rPr lang="pl-PL" altLang="en-US" sz="2800" dirty="0"/>
              <a:t>po ucałowaniu ołtarza Dk oraz </a:t>
            </a:r>
            <a:r>
              <a:rPr lang="pl-PL" altLang="en-US" sz="2800" dirty="0" err="1"/>
              <a:t>Kns</a:t>
            </a:r>
            <a:r>
              <a:rPr lang="pl-PL" altLang="en-US" sz="2800" dirty="0"/>
              <a:t> zajmują miejsca jak na zdjęciu</a:t>
            </a:r>
          </a:p>
        </p:txBody>
      </p:sp>
      <p:pic>
        <p:nvPicPr>
          <p:cNvPr id="17412" name="Picture 7" descr="kaplica-dk-kns"/>
          <p:cNvPicPr>
            <a:picLocks noGrp="1" noChangeAspect="1" noChangeArrowheads="1"/>
          </p:cNvPicPr>
          <p:nvPr>
            <p:ph sz="quarter" idx="2"/>
          </p:nvPr>
        </p:nvPicPr>
        <p:blipFill>
          <a:blip r:embed="rId2" cstate="print"/>
          <a:srcRect/>
          <a:stretch>
            <a:fillRect/>
          </a:stretch>
        </p:blipFill>
        <p:spPr>
          <a:xfrm>
            <a:off x="5013325" y="1600200"/>
            <a:ext cx="3308350" cy="2185988"/>
          </a:xfrm>
          <a:noFill/>
        </p:spPr>
      </p:pic>
      <p:pic>
        <p:nvPicPr>
          <p:cNvPr id="17413" name="Picture 11" descr="kaplica-dk-kns-sedilia"/>
          <p:cNvPicPr>
            <a:picLocks noGrp="1" noChangeAspect="1" noChangeArrowheads="1"/>
          </p:cNvPicPr>
          <p:nvPr>
            <p:ph sz="quarter" idx="3"/>
          </p:nvPr>
        </p:nvPicPr>
        <p:blipFill>
          <a:blip r:embed="rId3" cstate="print"/>
          <a:srcRect/>
          <a:stretch>
            <a:fillRect/>
          </a:stretch>
        </p:blipFill>
        <p:spPr>
          <a:xfrm>
            <a:off x="5011738" y="3938588"/>
            <a:ext cx="3311525" cy="218757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0363" y="0"/>
            <a:ext cx="8675687" cy="1196975"/>
          </a:xfrm>
        </p:spPr>
        <p:txBody>
          <a:bodyPr/>
          <a:lstStyle/>
          <a:p>
            <a:pPr eaLnBrk="1" hangingPunct="1">
              <a:defRPr/>
            </a:pPr>
            <a:r>
              <a:rPr lang="pl-PL" altLang="en-US" sz="4000" spc="200" dirty="0">
                <a:solidFill>
                  <a:srgbClr val="510765"/>
                </a:solidFill>
                <a:latin typeface="Albertus Medium" pitchFamily="34" charset="0"/>
              </a:rPr>
              <a:t>Zajmowanie miejsc w prezbiterium</a:t>
            </a:r>
          </a:p>
        </p:txBody>
      </p:sp>
      <p:sp>
        <p:nvSpPr>
          <p:cNvPr id="18435" name="Rectangle 3"/>
          <p:cNvSpPr>
            <a:spLocks noGrp="1" noChangeArrowheads="1"/>
          </p:cNvSpPr>
          <p:nvPr>
            <p:ph type="body" sz="half" idx="1"/>
          </p:nvPr>
        </p:nvSpPr>
        <p:spPr>
          <a:xfrm>
            <a:off x="539750" y="1196975"/>
            <a:ext cx="5903913" cy="2952750"/>
          </a:xfrm>
        </p:spPr>
        <p:txBody>
          <a:bodyPr/>
          <a:lstStyle/>
          <a:p>
            <a:pPr eaLnBrk="1" hangingPunct="1">
              <a:lnSpc>
                <a:spcPct val="90000"/>
              </a:lnSpc>
              <a:spcAft>
                <a:spcPts val="400"/>
              </a:spcAft>
            </a:pPr>
            <a:r>
              <a:rPr lang="pl-PL" altLang="en-US" sz="2800" dirty="0"/>
              <a:t>w kaplicy służba liturgiczna</a:t>
            </a:r>
            <a:br>
              <a:rPr lang="pl-PL" altLang="en-US" sz="2800" dirty="0"/>
            </a:br>
            <a:r>
              <a:rPr lang="pl-PL" altLang="en-US" sz="2800" dirty="0"/>
              <a:t>nie zajmuje stałych miejsc</a:t>
            </a:r>
            <a:br>
              <a:rPr lang="pl-PL" altLang="en-US" sz="2800" dirty="0"/>
            </a:br>
            <a:r>
              <a:rPr lang="pl-PL" altLang="en-US" sz="2800" dirty="0"/>
              <a:t>z racji szczupłości miejsca</a:t>
            </a:r>
            <a:br>
              <a:rPr lang="pl-PL" altLang="en-US" sz="2800" dirty="0"/>
            </a:br>
            <a:r>
              <a:rPr lang="pl-PL" altLang="en-US" sz="2800" dirty="0"/>
              <a:t>- należy ustępować miejsca</a:t>
            </a:r>
            <a:br>
              <a:rPr lang="pl-PL" altLang="en-US" sz="2800" dirty="0"/>
            </a:br>
            <a:r>
              <a:rPr lang="pl-PL" altLang="en-US" sz="2800" dirty="0"/>
              <a:t>i nie utrudniać przechodzenia</a:t>
            </a:r>
          </a:p>
          <a:p>
            <a:pPr eaLnBrk="1" hangingPunct="1">
              <a:lnSpc>
                <a:spcPct val="90000"/>
              </a:lnSpc>
            </a:pPr>
            <a:r>
              <a:rPr lang="pl-PL" altLang="en-US" sz="2800" dirty="0"/>
              <a:t>ważny jest natomiast podział</a:t>
            </a:r>
            <a:br>
              <a:rPr lang="pl-PL" altLang="en-US" sz="2800" dirty="0"/>
            </a:br>
            <a:r>
              <a:rPr lang="pl-PL" altLang="en-US" sz="2800" dirty="0"/>
              <a:t>na stronę słowa i darów</a:t>
            </a:r>
          </a:p>
        </p:txBody>
      </p:sp>
      <p:pic>
        <p:nvPicPr>
          <p:cNvPr id="18436" name="Picture 4" descr="k29_LS_homilia_strona_darow1"/>
          <p:cNvPicPr>
            <a:picLocks noGrp="1" noChangeAspect="1" noChangeArrowheads="1"/>
          </p:cNvPicPr>
          <p:nvPr>
            <p:ph sz="quarter" idx="2"/>
          </p:nvPr>
        </p:nvPicPr>
        <p:blipFill>
          <a:blip r:embed="rId2" cstate="print"/>
          <a:srcRect/>
          <a:stretch>
            <a:fillRect/>
          </a:stretch>
        </p:blipFill>
        <p:spPr>
          <a:xfrm>
            <a:off x="1258888" y="4292600"/>
            <a:ext cx="3668712" cy="1847850"/>
          </a:xfrm>
          <a:noFill/>
        </p:spPr>
      </p:pic>
      <p:pic>
        <p:nvPicPr>
          <p:cNvPr id="18437" name="Picture 5" descr="DCP_1988"/>
          <p:cNvPicPr>
            <a:picLocks noGrp="1" noChangeAspect="1" noChangeArrowheads="1"/>
          </p:cNvPicPr>
          <p:nvPr>
            <p:ph sz="quarter" idx="3"/>
          </p:nvPr>
        </p:nvPicPr>
        <p:blipFill>
          <a:blip r:embed="rId3" cstate="print"/>
          <a:srcRect/>
          <a:stretch>
            <a:fillRect/>
          </a:stretch>
        </p:blipFill>
        <p:spPr>
          <a:xfrm>
            <a:off x="6011863" y="1412875"/>
            <a:ext cx="2663825" cy="403225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417638"/>
          </a:xfrm>
        </p:spPr>
        <p:txBody>
          <a:bodyPr/>
          <a:lstStyle/>
          <a:p>
            <a:pPr eaLnBrk="1" hangingPunct="1"/>
            <a:r>
              <a:rPr lang="pl-PL" altLang="en-US" sz="4000" dirty="0">
                <a:solidFill>
                  <a:srgbClr val="510765"/>
                </a:solidFill>
                <a:latin typeface="Albertus Medium" pitchFamily="34" charset="0"/>
              </a:rPr>
              <a:t>Przywitania i przemówienia (opcja)</a:t>
            </a:r>
          </a:p>
        </p:txBody>
      </p:sp>
      <p:sp>
        <p:nvSpPr>
          <p:cNvPr id="19459" name="Rectangle 3"/>
          <p:cNvSpPr>
            <a:spLocks noGrp="1" noChangeArrowheads="1"/>
          </p:cNvSpPr>
          <p:nvPr>
            <p:ph type="body" sz="half" idx="3"/>
          </p:nvPr>
        </p:nvSpPr>
        <p:spPr>
          <a:xfrm>
            <a:off x="457200" y="1412875"/>
            <a:ext cx="8363272" cy="5111750"/>
          </a:xfrm>
        </p:spPr>
        <p:txBody>
          <a:bodyPr>
            <a:normAutofit/>
          </a:bodyPr>
          <a:lstStyle/>
          <a:p>
            <a:pPr eaLnBrk="1" hangingPunct="1"/>
            <a:r>
              <a:rPr lang="pl-PL" altLang="en-US" sz="2800" dirty="0"/>
              <a:t>po pozdrowieniu może nastąpić powitanie</a:t>
            </a:r>
            <a:br>
              <a:rPr lang="pl-PL" altLang="en-US" sz="2800" dirty="0"/>
            </a:br>
            <a:r>
              <a:rPr lang="pl-PL" altLang="en-US" sz="2800" dirty="0"/>
              <a:t>przez O. Przeora</a:t>
            </a:r>
            <a:br>
              <a:rPr lang="pl-PL" altLang="en-US" sz="2800" dirty="0"/>
            </a:br>
            <a:r>
              <a:rPr lang="pl-PL" altLang="en-US" sz="2800" dirty="0"/>
              <a:t>Jasnej Góry,</a:t>
            </a:r>
            <a:br>
              <a:rPr lang="pl-PL" altLang="en-US" sz="2800" dirty="0"/>
            </a:br>
            <a:r>
              <a:rPr lang="pl-PL" altLang="en-US" sz="2800" dirty="0"/>
              <a:t>przedstawicieli Ruchu</a:t>
            </a:r>
            <a:br>
              <a:rPr lang="pl-PL" altLang="en-US" sz="2800" dirty="0"/>
            </a:br>
            <a:r>
              <a:rPr lang="pl-PL" altLang="en-US" sz="2800" dirty="0"/>
              <a:t>lub Moderatora</a:t>
            </a:r>
            <a:br>
              <a:rPr lang="pl-PL" altLang="en-US" sz="2800" dirty="0"/>
            </a:br>
            <a:r>
              <a:rPr lang="pl-PL" altLang="en-US" sz="2800" dirty="0"/>
              <a:t>Generalnego</a:t>
            </a:r>
          </a:p>
          <a:p>
            <a:pPr eaLnBrk="1" hangingPunct="1">
              <a:buFontTx/>
              <a:buNone/>
            </a:pPr>
            <a:r>
              <a:rPr lang="pl-PL" altLang="en-US" sz="900" dirty="0"/>
              <a:t> </a:t>
            </a:r>
            <a:endParaRPr lang="pl-PL" altLang="en-US" sz="2800" dirty="0"/>
          </a:p>
          <a:p>
            <a:pPr eaLnBrk="1" hangingPunct="1"/>
            <a:r>
              <a:rPr lang="pl-PL" altLang="en-US" sz="2800" dirty="0"/>
              <a:t>w razie potrzeby</a:t>
            </a:r>
            <a:br>
              <a:rPr lang="pl-PL" altLang="en-US" sz="2800" dirty="0"/>
            </a:br>
            <a:r>
              <a:rPr lang="pl-PL" altLang="en-US" sz="2800" dirty="0"/>
              <a:t>ministrant mikrofonu</a:t>
            </a:r>
            <a:br>
              <a:rPr lang="pl-PL" altLang="en-US" sz="2800" dirty="0"/>
            </a:br>
            <a:r>
              <a:rPr lang="pl-PL" altLang="en-US" sz="2800" dirty="0"/>
              <a:t>podaje mikrofon</a:t>
            </a:r>
          </a:p>
          <a:p>
            <a:pPr eaLnBrk="1" hangingPunct="1">
              <a:buFontTx/>
              <a:buNone/>
            </a:pPr>
            <a:r>
              <a:rPr lang="pl-PL" altLang="en-US" sz="1600" dirty="0"/>
              <a:t> </a:t>
            </a:r>
            <a:endParaRPr lang="pl-PL" altLang="en-US" dirty="0"/>
          </a:p>
          <a:p>
            <a:pPr algn="ctr" eaLnBrk="1" hangingPunct="1">
              <a:lnSpc>
                <a:spcPct val="90000"/>
              </a:lnSpc>
              <a:buFontTx/>
              <a:buNone/>
            </a:pPr>
            <a:r>
              <a:rPr lang="pl-PL" altLang="en-US" sz="2800" i="1" dirty="0"/>
              <a:t>(na zdjęciu o. Przeor wita zebranych stojąc na ambonie) </a:t>
            </a:r>
          </a:p>
        </p:txBody>
      </p:sp>
      <p:pic>
        <p:nvPicPr>
          <p:cNvPr id="19460" name="Picture 4" descr="k24_OW_powitanie"/>
          <p:cNvPicPr>
            <a:picLocks noGrp="1" noChangeAspect="1" noChangeArrowheads="1"/>
          </p:cNvPicPr>
          <p:nvPr>
            <p:ph sz="quarter" idx="2"/>
          </p:nvPr>
        </p:nvPicPr>
        <p:blipFill>
          <a:blip r:embed="rId3" cstate="print"/>
          <a:srcRect/>
          <a:stretch>
            <a:fillRect/>
          </a:stretch>
        </p:blipFill>
        <p:spPr>
          <a:xfrm>
            <a:off x="4787900" y="2349500"/>
            <a:ext cx="3744913" cy="29003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defRPr/>
            </a:pPr>
            <a:r>
              <a:rPr lang="pl-PL" altLang="en-US" sz="4000" spc="300" dirty="0">
                <a:solidFill>
                  <a:srgbClr val="510765"/>
                </a:solidFill>
                <a:latin typeface="Albertus Medium" pitchFamily="34" charset="0"/>
              </a:rPr>
              <a:t>Liturgia słowa</a:t>
            </a:r>
            <a:br>
              <a:rPr lang="pl-PL" altLang="en-US" sz="4000" spc="300" dirty="0">
                <a:solidFill>
                  <a:srgbClr val="510765"/>
                </a:solidFill>
                <a:latin typeface="Albertus Medium" pitchFamily="34" charset="0"/>
              </a:rPr>
            </a:br>
            <a:r>
              <a:rPr lang="pl-PL" altLang="en-US" sz="4000" spc="300" dirty="0">
                <a:solidFill>
                  <a:srgbClr val="510765"/>
                </a:solidFill>
                <a:latin typeface="Albertus Medium" pitchFamily="34" charset="0"/>
              </a:rPr>
              <a:t>- podchodzenie do ambony</a:t>
            </a:r>
          </a:p>
        </p:txBody>
      </p:sp>
      <p:sp>
        <p:nvSpPr>
          <p:cNvPr id="20483" name="Rectangle 3"/>
          <p:cNvSpPr>
            <a:spLocks noGrp="1" noChangeArrowheads="1"/>
          </p:cNvSpPr>
          <p:nvPr>
            <p:ph type="body" sz="half" idx="1"/>
          </p:nvPr>
        </p:nvSpPr>
        <p:spPr>
          <a:xfrm>
            <a:off x="468313" y="1855366"/>
            <a:ext cx="4402137" cy="4525962"/>
          </a:xfrm>
        </p:spPr>
        <p:txBody>
          <a:bodyPr/>
          <a:lstStyle/>
          <a:p>
            <a:pPr eaLnBrk="1" hangingPunct="1"/>
            <a:r>
              <a:rPr lang="pl-PL" altLang="en-US" sz="2800" dirty="0"/>
              <a:t>Lektor idzie do ambony, gdy ks. bp usiądzie</a:t>
            </a:r>
            <a:br>
              <a:rPr lang="pl-PL" altLang="en-US" sz="2800" dirty="0"/>
            </a:br>
            <a:r>
              <a:rPr lang="pl-PL" altLang="en-US" sz="2800" dirty="0"/>
              <a:t>(jeśli jest komentarz</a:t>
            </a:r>
            <a:br>
              <a:rPr lang="pl-PL" altLang="en-US" sz="2800" dirty="0"/>
            </a:br>
            <a:r>
              <a:rPr lang="pl-PL" altLang="en-US" sz="2800" dirty="0"/>
              <a:t>przed liturgią słowa,</a:t>
            </a:r>
            <a:br>
              <a:rPr lang="pl-PL" altLang="en-US" sz="2800" dirty="0"/>
            </a:br>
            <a:r>
              <a:rPr lang="pl-PL" altLang="en-US" sz="2800" dirty="0"/>
              <a:t>to po tym komentarzu)</a:t>
            </a:r>
          </a:p>
          <a:p>
            <a:pPr eaLnBrk="1" hangingPunct="1">
              <a:buFontTx/>
              <a:buNone/>
            </a:pPr>
            <a:r>
              <a:rPr lang="pl-PL" altLang="en-US" sz="900" dirty="0"/>
              <a:t> </a:t>
            </a:r>
            <a:endParaRPr lang="pl-PL" altLang="en-US" sz="2800" dirty="0"/>
          </a:p>
          <a:p>
            <a:pPr eaLnBrk="1" hangingPunct="1"/>
            <a:r>
              <a:rPr lang="pl-PL" altLang="en-US" sz="2800" dirty="0"/>
              <a:t>Lektor po odejściu</a:t>
            </a:r>
            <a:br>
              <a:rPr lang="pl-PL" altLang="en-US" sz="2800" dirty="0"/>
            </a:br>
            <a:r>
              <a:rPr lang="pl-PL" altLang="en-US" sz="2800" dirty="0"/>
              <a:t>od ambony kłania się</a:t>
            </a:r>
            <a:br>
              <a:rPr lang="pl-PL" altLang="en-US" sz="2800"/>
            </a:br>
            <a:r>
              <a:rPr lang="pl-PL" altLang="en-US" sz="2800"/>
              <a:t>wraz </a:t>
            </a:r>
            <a:r>
              <a:rPr lang="pl-PL" altLang="en-US" sz="2800" dirty="0"/>
              <a:t>z psałterzystą</a:t>
            </a:r>
          </a:p>
        </p:txBody>
      </p:sp>
      <p:pic>
        <p:nvPicPr>
          <p:cNvPr id="20484" name="Picture 8" descr="k25_LS_psalm"/>
          <p:cNvPicPr>
            <a:picLocks noGrp="1" noChangeAspect="1" noChangeArrowheads="1"/>
          </p:cNvPicPr>
          <p:nvPr>
            <p:ph sz="quarter" idx="2"/>
          </p:nvPr>
        </p:nvPicPr>
        <p:blipFill>
          <a:blip r:embed="rId2" cstate="print"/>
          <a:srcRect/>
          <a:stretch>
            <a:fillRect/>
          </a:stretch>
        </p:blipFill>
        <p:spPr>
          <a:xfrm>
            <a:off x="5003800" y="1844675"/>
            <a:ext cx="3308350" cy="1941513"/>
          </a:xfrm>
          <a:noFill/>
        </p:spPr>
      </p:pic>
      <p:pic>
        <p:nvPicPr>
          <p:cNvPr id="20485" name="Picture 11" descr="DCP_1991"/>
          <p:cNvPicPr>
            <a:picLocks noGrp="1" noChangeAspect="1" noChangeArrowheads="1"/>
          </p:cNvPicPr>
          <p:nvPr>
            <p:ph sz="quarter" idx="3"/>
          </p:nvPr>
        </p:nvPicPr>
        <p:blipFill>
          <a:blip r:embed="rId3" cstate="print"/>
          <a:srcRect/>
          <a:stretch>
            <a:fillRect/>
          </a:stretch>
        </p:blipFill>
        <p:spPr>
          <a:xfrm>
            <a:off x="5011738" y="4149725"/>
            <a:ext cx="3311525" cy="1976438"/>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0"/>
            <a:ext cx="8229600" cy="1143000"/>
          </a:xfrm>
        </p:spPr>
        <p:txBody>
          <a:bodyPr/>
          <a:lstStyle/>
          <a:p>
            <a:pPr eaLnBrk="1" hangingPunct="1">
              <a:defRPr/>
            </a:pPr>
            <a:r>
              <a:rPr lang="pl-PL" spc="300" dirty="0">
                <a:solidFill>
                  <a:srgbClr val="510765"/>
                </a:solidFill>
                <a:latin typeface="Albertus Medium" pitchFamily="34" charset="0"/>
              </a:rPr>
              <a:t>Procesja na Ewangelię</a:t>
            </a:r>
          </a:p>
        </p:txBody>
      </p:sp>
      <p:sp>
        <p:nvSpPr>
          <p:cNvPr id="21507" name="Rectangle 3"/>
          <p:cNvSpPr>
            <a:spLocks noGrp="1" noChangeArrowheads="1"/>
          </p:cNvSpPr>
          <p:nvPr>
            <p:ph type="body" sz="half" idx="3"/>
          </p:nvPr>
        </p:nvSpPr>
        <p:spPr>
          <a:xfrm>
            <a:off x="2700338" y="1268413"/>
            <a:ext cx="4392612" cy="5589587"/>
          </a:xfrm>
        </p:spPr>
        <p:txBody>
          <a:bodyPr/>
          <a:lstStyle/>
          <a:p>
            <a:pPr eaLnBrk="1" hangingPunct="1"/>
            <a:r>
              <a:rPr lang="pl-PL" altLang="en-US" sz="2000" dirty="0"/>
              <a:t>Diakon podchodzi</a:t>
            </a:r>
            <a:br>
              <a:rPr lang="pl-PL" altLang="en-US" sz="2000" dirty="0"/>
            </a:br>
            <a:r>
              <a:rPr lang="pl-PL" altLang="en-US" sz="2000" dirty="0"/>
              <a:t>do GC i otrzymuje </a:t>
            </a:r>
            <a:br>
              <a:rPr lang="pl-PL" altLang="en-US" sz="2000" dirty="0"/>
            </a:br>
            <a:r>
              <a:rPr lang="pl-PL" altLang="en-US" sz="2000" dirty="0"/>
              <a:t>błogosławieństwo</a:t>
            </a:r>
          </a:p>
          <a:p>
            <a:pPr eaLnBrk="1" hangingPunct="1">
              <a:buFontTx/>
              <a:buNone/>
            </a:pPr>
            <a:r>
              <a:rPr lang="pl-PL" altLang="en-US" sz="200" dirty="0"/>
              <a:t> </a:t>
            </a:r>
            <a:endParaRPr lang="pl-PL" altLang="en-US" sz="1100" dirty="0"/>
          </a:p>
          <a:p>
            <a:pPr eaLnBrk="1" hangingPunct="1"/>
            <a:r>
              <a:rPr lang="pl-PL" altLang="en-US" sz="2000" dirty="0"/>
              <a:t>ministranci światła </a:t>
            </a:r>
            <a:br>
              <a:rPr lang="pl-PL" altLang="en-US" sz="2000" dirty="0"/>
            </a:br>
            <a:r>
              <a:rPr lang="pl-PL" altLang="en-US" sz="2000" dirty="0"/>
              <a:t>przychodzą z zakrystii</a:t>
            </a:r>
            <a:br>
              <a:rPr lang="pl-PL" altLang="en-US" sz="2000" dirty="0"/>
            </a:br>
            <a:r>
              <a:rPr lang="pl-PL" altLang="en-US" sz="2000" dirty="0"/>
              <a:t>gdy diakon udaje się</a:t>
            </a:r>
            <a:br>
              <a:rPr lang="pl-PL" altLang="en-US" sz="2000" dirty="0"/>
            </a:br>
            <a:r>
              <a:rPr lang="pl-PL" altLang="en-US" sz="2000" dirty="0"/>
              <a:t>po Ewangeliarz</a:t>
            </a:r>
          </a:p>
          <a:p>
            <a:pPr eaLnBrk="1" hangingPunct="1">
              <a:buFontTx/>
              <a:buNone/>
            </a:pPr>
            <a:r>
              <a:rPr lang="pl-PL" altLang="en-US" sz="200" dirty="0"/>
              <a:t> </a:t>
            </a:r>
            <a:endParaRPr lang="pl-PL" altLang="en-US" sz="1100" dirty="0"/>
          </a:p>
          <a:p>
            <a:pPr eaLnBrk="1" hangingPunct="1"/>
            <a:r>
              <a:rPr lang="pl-PL" altLang="en-US" sz="2000" dirty="0"/>
              <a:t>na znak diakona </a:t>
            </a:r>
            <a:br>
              <a:rPr lang="pl-PL" altLang="en-US" sz="2000" dirty="0"/>
            </a:br>
            <a:r>
              <a:rPr lang="pl-PL" altLang="en-US" sz="2000" dirty="0"/>
              <a:t>wszyscy czynią</a:t>
            </a:r>
            <a:br>
              <a:rPr lang="pl-PL" altLang="en-US" sz="2000" dirty="0"/>
            </a:br>
            <a:r>
              <a:rPr lang="pl-PL" altLang="en-US" sz="2000" dirty="0"/>
              <a:t>pokłon do ołtarza,</a:t>
            </a:r>
            <a:br>
              <a:rPr lang="pl-PL" altLang="en-US" sz="2000" dirty="0"/>
            </a:br>
            <a:r>
              <a:rPr lang="pl-PL" altLang="en-US" sz="2000" dirty="0"/>
              <a:t>po czym diakon</a:t>
            </a:r>
            <a:br>
              <a:rPr lang="pl-PL" altLang="en-US" sz="2000" dirty="0"/>
            </a:br>
            <a:r>
              <a:rPr lang="pl-PL" altLang="en-US" sz="2000" dirty="0"/>
              <a:t>bierze Ewangeliarz</a:t>
            </a:r>
          </a:p>
          <a:p>
            <a:pPr eaLnBrk="1" hangingPunct="1">
              <a:buFontTx/>
              <a:buNone/>
            </a:pPr>
            <a:r>
              <a:rPr lang="pl-PL" altLang="en-US" sz="200" dirty="0"/>
              <a:t> </a:t>
            </a:r>
            <a:endParaRPr lang="pl-PL" altLang="en-US" sz="1100" dirty="0"/>
          </a:p>
          <a:p>
            <a:pPr eaLnBrk="1" hangingPunct="1">
              <a:lnSpc>
                <a:spcPct val="90000"/>
              </a:lnSpc>
            </a:pPr>
            <a:r>
              <a:rPr lang="pl-PL" altLang="en-US" sz="2000" dirty="0"/>
              <a:t>gdy diakon odwróci się</a:t>
            </a:r>
            <a:br>
              <a:rPr lang="pl-PL" altLang="en-US" sz="2000" dirty="0"/>
            </a:br>
            <a:r>
              <a:rPr lang="pl-PL" altLang="en-US" sz="2000" dirty="0"/>
              <a:t>czynią to jednocześnie </a:t>
            </a:r>
            <a:br>
              <a:rPr lang="pl-PL" altLang="en-US" sz="2000" dirty="0"/>
            </a:br>
            <a:r>
              <a:rPr lang="pl-PL" altLang="en-US" sz="2000" dirty="0"/>
              <a:t>ministranci światła</a:t>
            </a:r>
            <a:br>
              <a:rPr lang="pl-PL" altLang="en-US" sz="2000" dirty="0"/>
            </a:br>
            <a:r>
              <a:rPr lang="pl-PL" altLang="en-US" sz="2000" dirty="0"/>
              <a:t>i wszyscy razem idą do ambony</a:t>
            </a:r>
          </a:p>
        </p:txBody>
      </p:sp>
      <p:pic>
        <p:nvPicPr>
          <p:cNvPr id="21508" name="Picture 8" descr="k26_LS_Ewangelia"/>
          <p:cNvPicPr>
            <a:picLocks noGrp="1" noChangeAspect="1" noChangeArrowheads="1"/>
          </p:cNvPicPr>
          <p:nvPr>
            <p:ph sz="quarter" idx="1"/>
          </p:nvPr>
        </p:nvPicPr>
        <p:blipFill>
          <a:blip r:embed="rId2" cstate="print"/>
          <a:srcRect/>
          <a:stretch>
            <a:fillRect/>
          </a:stretch>
        </p:blipFill>
        <p:spPr>
          <a:xfrm>
            <a:off x="5940425" y="1268413"/>
            <a:ext cx="2663825" cy="2185987"/>
          </a:xfrm>
          <a:noFill/>
        </p:spPr>
      </p:pic>
      <p:pic>
        <p:nvPicPr>
          <p:cNvPr id="21509" name="Picture 11" descr="DCP_2000"/>
          <p:cNvPicPr>
            <a:picLocks noGrp="1" noChangeAspect="1" noChangeArrowheads="1"/>
          </p:cNvPicPr>
          <p:nvPr>
            <p:ph sz="quarter" idx="2"/>
          </p:nvPr>
        </p:nvPicPr>
        <p:blipFill>
          <a:blip r:embed="rId3" cstate="print"/>
          <a:srcRect/>
          <a:stretch>
            <a:fillRect/>
          </a:stretch>
        </p:blipFill>
        <p:spPr>
          <a:xfrm>
            <a:off x="5940425" y="3716338"/>
            <a:ext cx="2663825" cy="2185987"/>
          </a:xfrm>
        </p:spPr>
      </p:pic>
      <p:pic>
        <p:nvPicPr>
          <p:cNvPr id="21510" name="Picture 12" descr="DCP_1996"/>
          <p:cNvPicPr>
            <a:picLocks noChangeAspect="1" noChangeArrowheads="1"/>
          </p:cNvPicPr>
          <p:nvPr/>
        </p:nvPicPr>
        <p:blipFill>
          <a:blip r:embed="rId4" cstate="print"/>
          <a:srcRect/>
          <a:stretch>
            <a:fillRect/>
          </a:stretch>
        </p:blipFill>
        <p:spPr bwMode="auto">
          <a:xfrm>
            <a:off x="468313" y="1268413"/>
            <a:ext cx="2232025" cy="3168650"/>
          </a:xfrm>
          <a:prstGeom prst="rect">
            <a:avLst/>
          </a:prstGeom>
          <a:noFill/>
          <a:ln w="9525">
            <a:noFill/>
            <a:miter lim="800000"/>
            <a:headEnd/>
            <a:tailEnd/>
          </a:ln>
        </p:spPr>
      </p:pic>
      <p:sp>
        <p:nvSpPr>
          <p:cNvPr id="21511" name="Text Box 13"/>
          <p:cNvSpPr txBox="1">
            <a:spLocks noChangeArrowheads="1"/>
          </p:cNvSpPr>
          <p:nvPr/>
        </p:nvSpPr>
        <p:spPr bwMode="auto">
          <a:xfrm>
            <a:off x="179388" y="4627563"/>
            <a:ext cx="2520950" cy="1754187"/>
          </a:xfrm>
          <a:prstGeom prst="rect">
            <a:avLst/>
          </a:prstGeom>
          <a:noFill/>
          <a:ln w="9525">
            <a:noFill/>
            <a:miter lim="800000"/>
            <a:headEnd/>
            <a:tailEnd/>
          </a:ln>
        </p:spPr>
        <p:txBody>
          <a:bodyPr>
            <a:spAutoFit/>
          </a:bodyPr>
          <a:lstStyle/>
          <a:p>
            <a:pPr algn="ctr">
              <a:spcBef>
                <a:spcPct val="50000"/>
              </a:spcBef>
            </a:pPr>
            <a:r>
              <a:rPr lang="pl-PL" altLang="en-US" dirty="0"/>
              <a:t>Ministranci światła przygotowują się</a:t>
            </a:r>
            <a:br>
              <a:rPr lang="pl-PL" altLang="en-US" dirty="0"/>
            </a:br>
            <a:r>
              <a:rPr lang="pl-PL" altLang="en-US" dirty="0"/>
              <a:t>do wyjścia</a:t>
            </a:r>
            <a:br>
              <a:rPr lang="pl-PL" altLang="en-US" dirty="0"/>
            </a:br>
            <a:r>
              <a:rPr lang="pl-PL" altLang="en-US" dirty="0"/>
              <a:t>już w trakcie psalmu</a:t>
            </a:r>
            <a:br>
              <a:rPr lang="pl-PL" altLang="en-US" dirty="0"/>
            </a:br>
            <a:r>
              <a:rPr lang="pl-PL" altLang="en-US" dirty="0"/>
              <a:t>lub II czytania (niedziela)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417638"/>
          </a:xfrm>
        </p:spPr>
        <p:txBody>
          <a:bodyPr/>
          <a:lstStyle/>
          <a:p>
            <a:pPr eaLnBrk="1" hangingPunct="1">
              <a:defRPr/>
            </a:pPr>
            <a:r>
              <a:rPr lang="pl-PL" spc="300" dirty="0">
                <a:solidFill>
                  <a:srgbClr val="510765"/>
                </a:solidFill>
                <a:latin typeface="Albertus Medium" pitchFamily="34" charset="0"/>
              </a:rPr>
              <a:t>Po procesji na Ewangelię</a:t>
            </a:r>
          </a:p>
        </p:txBody>
      </p:sp>
      <p:sp>
        <p:nvSpPr>
          <p:cNvPr id="22531" name="Rectangle 4"/>
          <p:cNvSpPr>
            <a:spLocks noGrp="1" noChangeArrowheads="1"/>
          </p:cNvSpPr>
          <p:nvPr>
            <p:ph type="body" sz="half" idx="1"/>
          </p:nvPr>
        </p:nvSpPr>
        <p:spPr>
          <a:xfrm>
            <a:off x="468313" y="1412875"/>
            <a:ext cx="4608512" cy="4924425"/>
          </a:xfrm>
        </p:spPr>
        <p:txBody>
          <a:bodyPr>
            <a:normAutofit lnSpcReduction="10000"/>
          </a:bodyPr>
          <a:lstStyle/>
          <a:p>
            <a:pPr eaLnBrk="1" hangingPunct="1"/>
            <a:r>
              <a:rPr lang="pl-PL" altLang="en-US" sz="2700" dirty="0"/>
              <a:t>MŚ odchodzą do zakrystii</a:t>
            </a:r>
            <a:br>
              <a:rPr lang="pl-PL" altLang="en-US" sz="2700" dirty="0"/>
            </a:br>
            <a:r>
              <a:rPr lang="pl-PL" altLang="en-US" sz="2700" dirty="0"/>
              <a:t>po błogosławieństwie Ewangeliarzem</a:t>
            </a:r>
            <a:endParaRPr lang="pl-PL" altLang="en-US" sz="2800" dirty="0"/>
          </a:p>
          <a:p>
            <a:pPr eaLnBrk="1" hangingPunct="1">
              <a:buFontTx/>
              <a:buNone/>
            </a:pPr>
            <a:r>
              <a:rPr lang="pl-PL" altLang="en-US" sz="900" dirty="0"/>
              <a:t> </a:t>
            </a:r>
            <a:endParaRPr lang="pl-PL" altLang="en-US" sz="2700" dirty="0"/>
          </a:p>
          <a:p>
            <a:pPr eaLnBrk="1" hangingPunct="1"/>
            <a:r>
              <a:rPr lang="pl-PL" altLang="en-US" sz="2700" dirty="0"/>
              <a:t>idą wraz z diakonem, zatrzymują się na środku, skłaniają się razem</a:t>
            </a:r>
            <a:br>
              <a:rPr lang="pl-PL" altLang="en-US" sz="2700" dirty="0"/>
            </a:br>
            <a:r>
              <a:rPr lang="pl-PL" altLang="en-US" sz="2700" dirty="0"/>
              <a:t>do ołtarza</a:t>
            </a:r>
            <a:br>
              <a:rPr lang="pl-PL" altLang="en-US" sz="2700" dirty="0"/>
            </a:br>
            <a:r>
              <a:rPr lang="pl-PL" altLang="en-US" sz="2700" dirty="0"/>
              <a:t>i wychodzą do zakrystii</a:t>
            </a:r>
            <a:endParaRPr lang="pl-PL" altLang="en-US" sz="2800" dirty="0"/>
          </a:p>
          <a:p>
            <a:pPr eaLnBrk="1" hangingPunct="1">
              <a:buFontTx/>
              <a:buNone/>
            </a:pPr>
            <a:r>
              <a:rPr lang="pl-PL" altLang="en-US" sz="900" dirty="0"/>
              <a:t> </a:t>
            </a:r>
            <a:endParaRPr lang="pl-PL" altLang="en-US" sz="2700" dirty="0"/>
          </a:p>
          <a:p>
            <a:pPr eaLnBrk="1" hangingPunct="1">
              <a:lnSpc>
                <a:spcPct val="90000"/>
              </a:lnSpc>
            </a:pPr>
            <a:r>
              <a:rPr lang="pl-PL" altLang="en-US" sz="2700" dirty="0"/>
              <a:t>służba liturgiczna</a:t>
            </a:r>
            <a:br>
              <a:rPr lang="pl-PL" altLang="en-US" sz="2700" dirty="0"/>
            </a:br>
            <a:r>
              <a:rPr lang="pl-PL" altLang="en-US" sz="2700" dirty="0"/>
              <a:t>podczas homilii</a:t>
            </a:r>
            <a:br>
              <a:rPr lang="pl-PL" altLang="en-US" sz="2700" dirty="0"/>
            </a:br>
            <a:r>
              <a:rPr lang="pl-PL" altLang="en-US" sz="2700" dirty="0"/>
              <a:t>stoi jak na zdjęciach</a:t>
            </a:r>
          </a:p>
        </p:txBody>
      </p:sp>
      <p:pic>
        <p:nvPicPr>
          <p:cNvPr id="22532" name="Picture 11" descr="k29_LS_homilia_strona_darow1"/>
          <p:cNvPicPr>
            <a:picLocks noGrp="1" noChangeAspect="1" noChangeArrowheads="1"/>
          </p:cNvPicPr>
          <p:nvPr>
            <p:ph sz="quarter" idx="3"/>
          </p:nvPr>
        </p:nvPicPr>
        <p:blipFill>
          <a:blip r:embed="rId2" cstate="print"/>
          <a:srcRect/>
          <a:stretch>
            <a:fillRect/>
          </a:stretch>
        </p:blipFill>
        <p:spPr>
          <a:xfrm>
            <a:off x="5076825" y="4076700"/>
            <a:ext cx="3240088" cy="2268538"/>
          </a:xfrm>
          <a:noFill/>
        </p:spPr>
      </p:pic>
      <p:pic>
        <p:nvPicPr>
          <p:cNvPr id="22533" name="Picture 12" descr="k28_LS_homilia1"/>
          <p:cNvPicPr>
            <a:picLocks noChangeAspect="1" noChangeArrowheads="1"/>
          </p:cNvPicPr>
          <p:nvPr/>
        </p:nvPicPr>
        <p:blipFill>
          <a:blip r:embed="rId3" cstate="print"/>
          <a:srcRect/>
          <a:stretch>
            <a:fillRect/>
          </a:stretch>
        </p:blipFill>
        <p:spPr bwMode="auto">
          <a:xfrm>
            <a:off x="5076825" y="1484313"/>
            <a:ext cx="3248025" cy="22685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116632"/>
            <a:ext cx="8229600" cy="1143000"/>
          </a:xfrm>
        </p:spPr>
        <p:txBody>
          <a:bodyPr/>
          <a:lstStyle/>
          <a:p>
            <a:pPr eaLnBrk="1" hangingPunct="1">
              <a:defRPr/>
            </a:pPr>
            <a:r>
              <a:rPr lang="pl-PL" spc="300" dirty="0">
                <a:solidFill>
                  <a:srgbClr val="510765"/>
                </a:solidFill>
                <a:latin typeface="Albertus Medium" pitchFamily="34" charset="0"/>
              </a:rPr>
              <a:t>Modlitwa wiernych</a:t>
            </a:r>
          </a:p>
        </p:txBody>
      </p:sp>
      <p:sp>
        <p:nvSpPr>
          <p:cNvPr id="23555" name="Rectangle 3"/>
          <p:cNvSpPr>
            <a:spLocks noGrp="1" noChangeArrowheads="1"/>
          </p:cNvSpPr>
          <p:nvPr>
            <p:ph type="body" sz="half" idx="1"/>
          </p:nvPr>
        </p:nvSpPr>
        <p:spPr>
          <a:xfrm>
            <a:off x="179388" y="1629221"/>
            <a:ext cx="8424862" cy="1655763"/>
          </a:xfrm>
        </p:spPr>
        <p:txBody>
          <a:bodyPr>
            <a:normAutofit fontScale="92500" lnSpcReduction="20000"/>
          </a:bodyPr>
          <a:lstStyle/>
          <a:p>
            <a:pPr algn="just" eaLnBrk="1" hangingPunct="1"/>
            <a:r>
              <a:rPr lang="pl-PL" altLang="en-US" sz="2600" dirty="0"/>
              <a:t>Celebrans kieruje modlitwą z miejsca przewodniczenia </a:t>
            </a:r>
            <a:br>
              <a:rPr lang="pl-PL" altLang="en-US" sz="2600" dirty="0"/>
            </a:br>
            <a:r>
              <a:rPr lang="pl-PL" altLang="en-US" sz="2600" dirty="0"/>
              <a:t>(MK podaje wprowadzenie i zakończenie)</a:t>
            </a:r>
          </a:p>
          <a:p>
            <a:pPr eaLnBrk="1" hangingPunct="1">
              <a:buFontTx/>
              <a:buNone/>
            </a:pPr>
            <a:endParaRPr lang="pl-PL" altLang="en-US" sz="900" dirty="0"/>
          </a:p>
          <a:p>
            <a:pPr eaLnBrk="1" hangingPunct="1">
              <a:buFontTx/>
              <a:buNone/>
            </a:pPr>
            <a:r>
              <a:rPr lang="pl-PL" altLang="en-US" sz="1200" dirty="0"/>
              <a:t> </a:t>
            </a:r>
            <a:endParaRPr lang="pl-PL" altLang="en-US" sz="7100" dirty="0"/>
          </a:p>
          <a:p>
            <a:pPr algn="just" eaLnBrk="1" hangingPunct="1"/>
            <a:r>
              <a:rPr lang="pl-PL" altLang="en-US" sz="2600" dirty="0"/>
              <a:t>intencje modlitwy wiernych podają posługujący (wychodzą</a:t>
            </a:r>
            <a:br>
              <a:rPr lang="pl-PL" altLang="en-US" sz="2400" dirty="0"/>
            </a:br>
            <a:endParaRPr lang="pl-PL" altLang="en-US" sz="2400" dirty="0"/>
          </a:p>
        </p:txBody>
      </p:sp>
      <p:pic>
        <p:nvPicPr>
          <p:cNvPr id="23556" name="Obraz 8" descr="b.jpg"/>
          <p:cNvPicPr>
            <a:picLocks noChangeAspect="1"/>
          </p:cNvPicPr>
          <p:nvPr/>
        </p:nvPicPr>
        <p:blipFill>
          <a:blip r:embed="rId2" cstate="print">
            <a:lum bright="-10000" contrast="10000"/>
          </a:blip>
          <a:srcRect l="15637" r="3062"/>
          <a:stretch>
            <a:fillRect/>
          </a:stretch>
        </p:blipFill>
        <p:spPr bwMode="auto">
          <a:xfrm>
            <a:off x="4788024" y="3140546"/>
            <a:ext cx="3600450" cy="2952750"/>
          </a:xfrm>
          <a:prstGeom prst="rect">
            <a:avLst/>
          </a:prstGeom>
          <a:noFill/>
          <a:ln w="9525">
            <a:noFill/>
            <a:miter lim="800000"/>
            <a:headEnd/>
            <a:tailEnd/>
          </a:ln>
        </p:spPr>
      </p:pic>
      <p:sp>
        <p:nvSpPr>
          <p:cNvPr id="23557" name="Prostokąt 9"/>
          <p:cNvSpPr>
            <a:spLocks noChangeArrowheads="1"/>
          </p:cNvSpPr>
          <p:nvPr/>
        </p:nvSpPr>
        <p:spPr bwMode="auto">
          <a:xfrm>
            <a:off x="539553" y="2902292"/>
            <a:ext cx="3888432" cy="3046988"/>
          </a:xfrm>
          <a:prstGeom prst="rect">
            <a:avLst/>
          </a:prstGeom>
          <a:noFill/>
          <a:ln w="9525">
            <a:noFill/>
            <a:miter lim="800000"/>
            <a:headEnd/>
            <a:tailEnd/>
          </a:ln>
        </p:spPr>
        <p:txBody>
          <a:bodyPr wrap="square">
            <a:spAutoFit/>
          </a:bodyPr>
          <a:lstStyle/>
          <a:p>
            <a:pPr algn="just"/>
            <a:r>
              <a:rPr lang="pl-PL" altLang="en-US" sz="2400" dirty="0"/>
              <a:t>oni z zakrystii pod koniec Credo – jako pierwsza idzie osoba czytająca ostatnie wezwanie; po odczytaniu intencji każdy posługujący odchodzi do zakrystii) k</a:t>
            </a:r>
            <a:r>
              <a:rPr lang="pl-PL" altLang="en-US" sz="2400" dirty="0">
                <a:solidFill>
                  <a:srgbClr val="000000"/>
                </a:solidFill>
              </a:rPr>
              <a:t>orzystając z mikrofonu,</a:t>
            </a:r>
            <a:br>
              <a:rPr lang="pl-PL" altLang="en-US" sz="2400" dirty="0">
                <a:solidFill>
                  <a:srgbClr val="000000"/>
                </a:solidFill>
              </a:rPr>
            </a:br>
            <a:r>
              <a:rPr lang="pl-PL" altLang="en-US" sz="2400" dirty="0">
                <a:solidFill>
                  <a:srgbClr val="000000"/>
                </a:solidFill>
              </a:rPr>
              <a:t>który podaje ceremoniarz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188913"/>
            <a:ext cx="5554662" cy="941387"/>
          </a:xfrm>
        </p:spPr>
        <p:txBody>
          <a:bodyPr/>
          <a:lstStyle/>
          <a:p>
            <a:pPr eaLnBrk="1" hangingPunct="1">
              <a:defRPr/>
            </a:pPr>
            <a:r>
              <a:rPr lang="pl-PL" sz="4000" spc="300" dirty="0">
                <a:solidFill>
                  <a:srgbClr val="510765"/>
                </a:solidFill>
                <a:latin typeface="Albertus Medium" pitchFamily="34" charset="0"/>
              </a:rPr>
              <a:t>Przygotowanie darów</a:t>
            </a:r>
          </a:p>
        </p:txBody>
      </p:sp>
      <p:sp>
        <p:nvSpPr>
          <p:cNvPr id="22531" name="Rectangle 3"/>
          <p:cNvSpPr>
            <a:spLocks noGrp="1" noChangeArrowheads="1"/>
          </p:cNvSpPr>
          <p:nvPr>
            <p:ph type="body" sz="half" idx="1"/>
          </p:nvPr>
        </p:nvSpPr>
        <p:spPr>
          <a:xfrm>
            <a:off x="457200" y="1341438"/>
            <a:ext cx="6059488" cy="5256212"/>
          </a:xfrm>
        </p:spPr>
        <p:txBody>
          <a:bodyPr/>
          <a:lstStyle/>
          <a:p>
            <a:pPr eaLnBrk="1" hangingPunct="1">
              <a:defRPr/>
            </a:pPr>
            <a:r>
              <a:rPr lang="pl-PL" sz="2400" dirty="0"/>
              <a:t>po modlitwie wiernych wszyscy siadają</a:t>
            </a:r>
            <a:br>
              <a:rPr lang="pl-PL" sz="2400" dirty="0"/>
            </a:br>
            <a:r>
              <a:rPr lang="pl-PL" sz="2400" dirty="0"/>
              <a:t>i ministranci zanoszą na ołtarz mszał, mikrofon, kielichy</a:t>
            </a:r>
          </a:p>
          <a:p>
            <a:pPr eaLnBrk="1" hangingPunct="1">
              <a:buFontTx/>
              <a:buNone/>
              <a:defRPr/>
            </a:pPr>
            <a:r>
              <a:rPr lang="pl-PL" sz="400" dirty="0"/>
              <a:t> </a:t>
            </a:r>
          </a:p>
          <a:p>
            <a:pPr eaLnBrk="1" hangingPunct="1">
              <a:defRPr/>
            </a:pPr>
            <a:r>
              <a:rPr lang="pl-PL" sz="2400" dirty="0"/>
              <a:t>korporał rozkłada diakon i on (albo GC) umieszcza na nim naczynia liturgiczne</a:t>
            </a:r>
          </a:p>
          <a:p>
            <a:pPr eaLnBrk="1" hangingPunct="1">
              <a:buFontTx/>
              <a:buNone/>
              <a:defRPr/>
            </a:pPr>
            <a:r>
              <a:rPr lang="pl-PL" sz="800" dirty="0"/>
              <a:t> </a:t>
            </a:r>
            <a:endParaRPr lang="pl-PL" sz="400" dirty="0"/>
          </a:p>
          <a:p>
            <a:pPr eaLnBrk="1" hangingPunct="1">
              <a:defRPr/>
            </a:pPr>
            <a:r>
              <a:rPr lang="pl-PL" sz="2400" dirty="0"/>
              <a:t>Dk(S) ustawia Mszał</a:t>
            </a:r>
            <a:br>
              <a:rPr lang="pl-PL" sz="2400" dirty="0"/>
            </a:br>
            <a:r>
              <a:rPr lang="pl-PL" sz="2400" dirty="0"/>
              <a:t>przyniesiony przez MK</a:t>
            </a:r>
            <a:br>
              <a:rPr lang="pl-PL" sz="2400" dirty="0"/>
            </a:br>
            <a:r>
              <a:rPr lang="pl-PL" sz="2400" dirty="0"/>
              <a:t>oraz reguluje mikrofon</a:t>
            </a:r>
            <a:br>
              <a:rPr lang="pl-PL" sz="2400" dirty="0"/>
            </a:br>
            <a:r>
              <a:rPr lang="pl-PL" sz="2400" dirty="0"/>
              <a:t>(przysuwa i włącza)</a:t>
            </a:r>
          </a:p>
          <a:p>
            <a:pPr eaLnBrk="1" hangingPunct="1">
              <a:buFontTx/>
              <a:buNone/>
              <a:defRPr/>
            </a:pPr>
            <a:r>
              <a:rPr lang="pl-PL" sz="1050" dirty="0"/>
              <a:t>  </a:t>
            </a:r>
          </a:p>
          <a:p>
            <a:pPr eaLnBrk="1" hangingPunct="1">
              <a:buFontTx/>
              <a:buNone/>
              <a:defRPr/>
            </a:pPr>
            <a:endParaRPr lang="pl-PL" sz="800" dirty="0"/>
          </a:p>
          <a:p>
            <a:pPr eaLnBrk="1" hangingPunct="1">
              <a:lnSpc>
                <a:spcPct val="90000"/>
              </a:lnSpc>
              <a:buFontTx/>
              <a:buNone/>
              <a:defRPr/>
            </a:pPr>
            <a:r>
              <a:rPr lang="pl-PL" sz="2200" i="1" dirty="0"/>
              <a:t>    (na rysunku</a:t>
            </a:r>
            <a:br>
              <a:rPr lang="pl-PL" sz="2200" i="1" dirty="0"/>
            </a:br>
            <a:r>
              <a:rPr lang="pl-PL" sz="2200" i="1" dirty="0"/>
              <a:t>ustawienie przedmiotów</a:t>
            </a:r>
            <a:br>
              <a:rPr lang="pl-PL" sz="2200" i="1" dirty="0"/>
            </a:br>
            <a:r>
              <a:rPr lang="pl-PL" sz="2200" i="1" dirty="0"/>
              <a:t>na ołtarzu przedsoborowym) </a:t>
            </a:r>
          </a:p>
        </p:txBody>
      </p:sp>
      <p:pic>
        <p:nvPicPr>
          <p:cNvPr id="24580" name="Picture 7" descr="kaplica-LE-mikrofon-mszał"/>
          <p:cNvPicPr>
            <a:picLocks noGrp="1" noChangeAspect="1" noChangeArrowheads="1"/>
          </p:cNvPicPr>
          <p:nvPr>
            <p:ph sz="quarter" idx="2"/>
          </p:nvPr>
        </p:nvPicPr>
        <p:blipFill>
          <a:blip r:embed="rId2" cstate="print"/>
          <a:srcRect/>
          <a:stretch>
            <a:fillRect/>
          </a:stretch>
        </p:blipFill>
        <p:spPr>
          <a:xfrm>
            <a:off x="6588125" y="404813"/>
            <a:ext cx="2114550" cy="3240087"/>
          </a:xfrm>
          <a:noFill/>
        </p:spPr>
      </p:pic>
      <p:pic>
        <p:nvPicPr>
          <p:cNvPr id="24581" name="Picture 6"/>
          <p:cNvPicPr>
            <a:picLocks noChangeAspect="1" noChangeArrowheads="1"/>
          </p:cNvPicPr>
          <p:nvPr/>
        </p:nvPicPr>
        <p:blipFill>
          <a:blip r:embed="rId3" cstate="print"/>
          <a:srcRect/>
          <a:stretch>
            <a:fillRect/>
          </a:stretch>
        </p:blipFill>
        <p:spPr bwMode="auto">
          <a:xfrm>
            <a:off x="4464050" y="4005263"/>
            <a:ext cx="4500563" cy="25288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0"/>
            <a:ext cx="8229600" cy="1125538"/>
          </a:xfrm>
        </p:spPr>
        <p:txBody>
          <a:bodyPr/>
          <a:lstStyle/>
          <a:p>
            <a:pPr eaLnBrk="1" hangingPunct="1">
              <a:defRPr/>
            </a:pPr>
            <a:r>
              <a:rPr lang="pl-PL" spc="300" dirty="0">
                <a:solidFill>
                  <a:srgbClr val="510765"/>
                </a:solidFill>
                <a:latin typeface="Albertus Medium" pitchFamily="34" charset="0"/>
              </a:rPr>
              <a:t>Procesja z darami - schemat</a:t>
            </a:r>
          </a:p>
        </p:txBody>
      </p:sp>
      <p:sp>
        <p:nvSpPr>
          <p:cNvPr id="25604" name="Rectangle 4"/>
          <p:cNvSpPr>
            <a:spLocks noGrp="1" noChangeArrowheads="1"/>
          </p:cNvSpPr>
          <p:nvPr>
            <p:ph type="body" sz="half" idx="1"/>
          </p:nvPr>
        </p:nvSpPr>
        <p:spPr>
          <a:xfrm>
            <a:off x="539750" y="1196975"/>
            <a:ext cx="3816350" cy="5184775"/>
          </a:xfrm>
        </p:spPr>
        <p:txBody>
          <a:bodyPr/>
          <a:lstStyle/>
          <a:p>
            <a:pPr eaLnBrk="1" hangingPunct="1"/>
            <a:r>
              <a:rPr lang="pl-PL" altLang="en-US" sz="2400" dirty="0"/>
              <a:t>schemat prezbiterium odnosi się do bazyliki</a:t>
            </a:r>
          </a:p>
          <a:p>
            <a:pPr eaLnBrk="1" hangingPunct="1">
              <a:buFontTx/>
              <a:buNone/>
            </a:pPr>
            <a:r>
              <a:rPr lang="pl-PL" altLang="en-US" sz="800" dirty="0"/>
              <a:t> </a:t>
            </a:r>
            <a:endParaRPr lang="pl-PL" altLang="en-US" sz="2400" dirty="0"/>
          </a:p>
          <a:p>
            <a:pPr eaLnBrk="1" hangingPunct="1"/>
            <a:r>
              <a:rPr lang="pl-PL" altLang="en-US" sz="2400" dirty="0"/>
              <a:t>w kaplicy </a:t>
            </a:r>
            <a:br>
              <a:rPr lang="pl-PL" altLang="en-US" sz="2400" dirty="0"/>
            </a:br>
            <a:r>
              <a:rPr lang="pl-PL" altLang="en-US" sz="2400" dirty="0"/>
              <a:t>strona słowa i darów</a:t>
            </a:r>
            <a:br>
              <a:rPr lang="pl-PL" altLang="en-US" sz="2400" dirty="0"/>
            </a:br>
            <a:r>
              <a:rPr lang="pl-PL" altLang="en-US" sz="2400" dirty="0"/>
              <a:t>są po przeciwnych stronach niż w bazylice</a:t>
            </a:r>
          </a:p>
          <a:p>
            <a:pPr eaLnBrk="1" hangingPunct="1">
              <a:buFontTx/>
              <a:buNone/>
            </a:pPr>
            <a:r>
              <a:rPr lang="pl-PL" altLang="en-US" sz="800" dirty="0"/>
              <a:t> </a:t>
            </a:r>
            <a:endParaRPr lang="pl-PL" altLang="en-US" sz="2400" dirty="0"/>
          </a:p>
          <a:p>
            <a:pPr eaLnBrk="1" hangingPunct="1"/>
            <a:r>
              <a:rPr lang="pl-PL" altLang="en-US" sz="2400" dirty="0"/>
              <a:t>stosownie do tego należy dokonać zmian:</a:t>
            </a:r>
          </a:p>
          <a:p>
            <a:pPr lvl="1" eaLnBrk="1" hangingPunct="1"/>
            <a:r>
              <a:rPr lang="pl-PL" altLang="en-US" sz="2000" dirty="0"/>
              <a:t>MO, osoby niosące ampułki powinny być</a:t>
            </a:r>
            <a:br>
              <a:rPr lang="pl-PL" altLang="en-US" sz="2000" dirty="0"/>
            </a:br>
            <a:r>
              <a:rPr lang="pl-PL" altLang="en-US" sz="2000" dirty="0"/>
              <a:t>po prawej stronie</a:t>
            </a:r>
          </a:p>
          <a:p>
            <a:pPr lvl="1" eaLnBrk="1" hangingPunct="1"/>
            <a:r>
              <a:rPr lang="pl-PL" altLang="en-US" sz="2000" dirty="0"/>
              <a:t>posługujący</a:t>
            </a:r>
            <a:br>
              <a:rPr lang="pl-PL" altLang="en-US" sz="2000" dirty="0"/>
            </a:br>
            <a:r>
              <a:rPr lang="pl-PL" altLang="en-US" sz="2000" dirty="0"/>
              <a:t>odchodzą w prawo</a:t>
            </a:r>
          </a:p>
        </p:txBody>
      </p:sp>
      <p:pic>
        <p:nvPicPr>
          <p:cNvPr id="25605" name="Picture 6" descr="R08_KO27"/>
          <p:cNvPicPr>
            <a:picLocks noChangeAspect="1" noChangeArrowheads="1"/>
          </p:cNvPicPr>
          <p:nvPr/>
        </p:nvPicPr>
        <p:blipFill>
          <a:blip r:embed="rId2" cstate="print"/>
          <a:srcRect l="26144" t="66663" r="26469"/>
          <a:stretch>
            <a:fillRect/>
          </a:stretch>
        </p:blipFill>
        <p:spPr bwMode="auto">
          <a:xfrm>
            <a:off x="5004048" y="2924944"/>
            <a:ext cx="3086100" cy="24479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923928" y="1628800"/>
            <a:ext cx="4897289" cy="140760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0"/>
            <a:ext cx="8229600" cy="1143000"/>
          </a:xfrm>
        </p:spPr>
        <p:txBody>
          <a:bodyPr/>
          <a:lstStyle/>
          <a:p>
            <a:pPr eaLnBrk="1" hangingPunct="1">
              <a:defRPr/>
            </a:pPr>
            <a:r>
              <a:rPr lang="pl-PL" spc="300" dirty="0">
                <a:solidFill>
                  <a:srgbClr val="510765"/>
                </a:solidFill>
                <a:latin typeface="Albertus Medium" pitchFamily="34" charset="0"/>
              </a:rPr>
              <a:t>Procesja z darami</a:t>
            </a:r>
          </a:p>
        </p:txBody>
      </p:sp>
      <p:sp>
        <p:nvSpPr>
          <p:cNvPr id="26627" name="Text Box 5"/>
          <p:cNvSpPr txBox="1">
            <a:spLocks noChangeArrowheads="1"/>
          </p:cNvSpPr>
          <p:nvPr/>
        </p:nvSpPr>
        <p:spPr bwMode="auto">
          <a:xfrm>
            <a:off x="323850" y="4221163"/>
            <a:ext cx="4679950" cy="2308225"/>
          </a:xfrm>
          <a:prstGeom prst="rect">
            <a:avLst/>
          </a:prstGeom>
          <a:noFill/>
          <a:ln w="9525">
            <a:noFill/>
            <a:miter lim="800000"/>
            <a:headEnd/>
            <a:tailEnd/>
          </a:ln>
        </p:spPr>
        <p:txBody>
          <a:bodyPr>
            <a:spAutoFit/>
          </a:bodyPr>
          <a:lstStyle/>
          <a:p>
            <a:pPr>
              <a:spcBef>
                <a:spcPct val="50000"/>
              </a:spcBef>
              <a:buFontTx/>
              <a:buChar char="•"/>
            </a:pPr>
            <a:r>
              <a:rPr lang="pl-PL" altLang="en-US" dirty="0"/>
              <a:t>  procesja prowadzona przez ceremoniarza </a:t>
            </a:r>
            <a:br>
              <a:rPr lang="pl-PL" altLang="en-US" dirty="0"/>
            </a:br>
            <a:r>
              <a:rPr lang="pl-PL" altLang="en-US" dirty="0"/>
              <a:t>   rusza, gdy wstanie GC</a:t>
            </a:r>
          </a:p>
          <a:p>
            <a:pPr>
              <a:spcBef>
                <a:spcPct val="50000"/>
              </a:spcBef>
              <a:buFontTx/>
              <a:buChar char="•"/>
            </a:pPr>
            <a:r>
              <a:rPr lang="pl-PL" altLang="en-US" dirty="0"/>
              <a:t>  na początku są zanoszone kwiaty</a:t>
            </a:r>
            <a:br>
              <a:rPr lang="pl-PL" altLang="en-US" dirty="0"/>
            </a:br>
            <a:r>
              <a:rPr lang="pl-PL" altLang="en-US" dirty="0"/>
              <a:t>   i inne dary, na końcu – chleb i wino</a:t>
            </a:r>
          </a:p>
          <a:p>
            <a:pPr>
              <a:spcBef>
                <a:spcPct val="50000"/>
              </a:spcBef>
              <a:buFontTx/>
              <a:buChar char="•"/>
            </a:pPr>
            <a:r>
              <a:rPr lang="pl-PL" altLang="en-US" dirty="0"/>
              <a:t>  po przyjęciu darów posługujący wykonują </a:t>
            </a:r>
            <a:br>
              <a:rPr lang="pl-PL" altLang="en-US" dirty="0"/>
            </a:br>
            <a:r>
              <a:rPr lang="pl-PL" altLang="en-US" dirty="0"/>
              <a:t>   głęboki pokłon do GC i wracają</a:t>
            </a:r>
            <a:br>
              <a:rPr lang="pl-PL" altLang="en-US" dirty="0"/>
            </a:br>
            <a:r>
              <a:rPr lang="pl-PL" altLang="en-US" dirty="0"/>
              <a:t>   na miejsca idąc w prawo, za balaskami</a:t>
            </a:r>
          </a:p>
        </p:txBody>
      </p:sp>
      <p:sp>
        <p:nvSpPr>
          <p:cNvPr id="26628" name="Text Box 15"/>
          <p:cNvSpPr txBox="1">
            <a:spLocks noChangeArrowheads="1"/>
          </p:cNvSpPr>
          <p:nvPr/>
        </p:nvSpPr>
        <p:spPr bwMode="auto">
          <a:xfrm>
            <a:off x="4787900" y="1196975"/>
            <a:ext cx="4176713" cy="2428875"/>
          </a:xfrm>
          <a:prstGeom prst="rect">
            <a:avLst/>
          </a:prstGeom>
          <a:noFill/>
          <a:ln w="9525">
            <a:noFill/>
            <a:miter lim="800000"/>
            <a:headEnd/>
            <a:tailEnd/>
          </a:ln>
        </p:spPr>
        <p:txBody>
          <a:bodyPr>
            <a:spAutoFit/>
          </a:bodyPr>
          <a:lstStyle/>
          <a:p>
            <a:pPr>
              <a:spcBef>
                <a:spcPct val="50000"/>
              </a:spcBef>
              <a:buFontTx/>
              <a:buChar char="•"/>
            </a:pPr>
            <a:r>
              <a:rPr lang="pl-PL" altLang="en-US" dirty="0"/>
              <a:t>  GC w asyście diakonów przyjmuje </a:t>
            </a:r>
            <a:br>
              <a:rPr lang="pl-PL" altLang="en-US" dirty="0"/>
            </a:br>
            <a:r>
              <a:rPr lang="pl-PL" altLang="en-US" dirty="0"/>
              <a:t>   dary stojąc przed ołtarzem</a:t>
            </a:r>
          </a:p>
          <a:p>
            <a:pPr>
              <a:spcBef>
                <a:spcPct val="50000"/>
              </a:spcBef>
              <a:buFontTx/>
              <a:buChar char="•"/>
            </a:pPr>
            <a:r>
              <a:rPr lang="pl-PL" altLang="en-US" dirty="0"/>
              <a:t>  OŁ i C pomagają odebrać dary</a:t>
            </a:r>
          </a:p>
          <a:p>
            <a:pPr>
              <a:spcBef>
                <a:spcPct val="50000"/>
              </a:spcBef>
              <a:buFontTx/>
              <a:buChar char="•"/>
            </a:pPr>
            <a:r>
              <a:rPr lang="pl-PL" altLang="en-US" dirty="0"/>
              <a:t>  kwiaty i inne dary poza głównymi </a:t>
            </a:r>
            <a:br>
              <a:rPr lang="pl-PL" altLang="en-US" dirty="0"/>
            </a:br>
            <a:r>
              <a:rPr lang="pl-PL" altLang="en-US" dirty="0"/>
              <a:t>   są zanoszone na kredens</a:t>
            </a:r>
          </a:p>
          <a:p>
            <a:pPr>
              <a:spcBef>
                <a:spcPct val="50000"/>
              </a:spcBef>
              <a:buFontTx/>
              <a:buChar char="•"/>
            </a:pPr>
            <a:r>
              <a:rPr lang="pl-PL" altLang="en-US" dirty="0"/>
              <a:t>  patenę z chlebem na ołtarzu </a:t>
            </a:r>
            <a:br>
              <a:rPr lang="pl-PL" altLang="en-US" dirty="0"/>
            </a:br>
            <a:r>
              <a:rPr lang="pl-PL" altLang="en-US" dirty="0"/>
              <a:t>   kładzie tylko Dk albo GC</a:t>
            </a:r>
          </a:p>
        </p:txBody>
      </p:sp>
      <p:pic>
        <p:nvPicPr>
          <p:cNvPr id="26629" name="Picture 12" descr="k37_OK_mikrofon_dlaDk"/>
          <p:cNvPicPr>
            <a:picLocks noGrp="1" noChangeAspect="1" noChangeArrowheads="1"/>
          </p:cNvPicPr>
          <p:nvPr>
            <p:ph sz="half" idx="1"/>
          </p:nvPr>
        </p:nvPicPr>
        <p:blipFill>
          <a:blip r:embed="rId2" cstate="print"/>
          <a:srcRect l="1578" r="10922" b="7823"/>
          <a:stretch>
            <a:fillRect/>
          </a:stretch>
        </p:blipFill>
        <p:spPr>
          <a:xfrm>
            <a:off x="473075" y="1301750"/>
            <a:ext cx="3733800" cy="2598738"/>
          </a:xfrm>
          <a:noFill/>
        </p:spPr>
      </p:pic>
      <p:pic>
        <p:nvPicPr>
          <p:cNvPr id="26630" name="Picture 14" descr="DCP_2015"/>
          <p:cNvPicPr>
            <a:picLocks noGrp="1" noChangeAspect="1" noChangeArrowheads="1"/>
          </p:cNvPicPr>
          <p:nvPr>
            <p:ph sz="half" idx="2"/>
          </p:nvPr>
        </p:nvPicPr>
        <p:blipFill>
          <a:blip r:embed="rId3" cstate="print"/>
          <a:srcRect l="6963" t="7907" r="7773"/>
          <a:stretch>
            <a:fillRect/>
          </a:stretch>
        </p:blipFill>
        <p:spPr>
          <a:xfrm>
            <a:off x="5046663" y="3860800"/>
            <a:ext cx="3629025" cy="25908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91513" cy="1557338"/>
          </a:xfrm>
        </p:spPr>
        <p:txBody>
          <a:bodyPr/>
          <a:lstStyle/>
          <a:p>
            <a:pPr eaLnBrk="1" hangingPunct="1">
              <a:defRPr/>
            </a:pPr>
            <a:r>
              <a:rPr lang="pl-PL" sz="4000" spc="300" dirty="0">
                <a:solidFill>
                  <a:srgbClr val="510765"/>
                </a:solidFill>
                <a:latin typeface="Albertus Medium" pitchFamily="34" charset="0"/>
              </a:rPr>
              <a:t>Modlitwa eucharystyczna</a:t>
            </a:r>
            <a:br>
              <a:rPr lang="pl-PL" sz="4000" spc="300" dirty="0">
                <a:solidFill>
                  <a:srgbClr val="510765"/>
                </a:solidFill>
                <a:latin typeface="Albertus Medium" pitchFamily="34" charset="0"/>
              </a:rPr>
            </a:br>
            <a:r>
              <a:rPr lang="pl-PL" sz="4000" spc="300" dirty="0">
                <a:solidFill>
                  <a:srgbClr val="510765"/>
                </a:solidFill>
                <a:latin typeface="Albertus Medium" pitchFamily="34" charset="0"/>
              </a:rPr>
              <a:t>- rozdawanie i zbieranie tekstów</a:t>
            </a:r>
          </a:p>
        </p:txBody>
      </p:sp>
      <p:sp>
        <p:nvSpPr>
          <p:cNvPr id="27651" name="Rectangle 3"/>
          <p:cNvSpPr>
            <a:spLocks noGrp="1" noChangeArrowheads="1"/>
          </p:cNvSpPr>
          <p:nvPr>
            <p:ph type="body" sz="half" idx="1"/>
          </p:nvPr>
        </p:nvSpPr>
        <p:spPr>
          <a:xfrm>
            <a:off x="468313" y="1744364"/>
            <a:ext cx="8074025" cy="4852988"/>
          </a:xfrm>
        </p:spPr>
        <p:txBody>
          <a:bodyPr/>
          <a:lstStyle/>
          <a:p>
            <a:pPr algn="just" eaLnBrk="1" hangingPunct="1"/>
            <a:r>
              <a:rPr lang="pl-PL" altLang="en-US" sz="2000" dirty="0"/>
              <a:t>teksty modlitwy eucharystycznej rozdają posługujący podczas </a:t>
            </a:r>
            <a:r>
              <a:rPr lang="pl-PL" altLang="en-US" sz="2000" i="1" dirty="0"/>
              <a:t>Sanctus</a:t>
            </a:r>
            <a:r>
              <a:rPr lang="pl-PL" altLang="en-US" sz="2000" dirty="0"/>
              <a:t>, zbierają po </a:t>
            </a:r>
            <a:r>
              <a:rPr lang="pl-PL" altLang="en-US" sz="2000" i="1" dirty="0"/>
              <a:t>Amen</a:t>
            </a:r>
            <a:r>
              <a:rPr lang="pl-PL" altLang="en-US" sz="2000" dirty="0"/>
              <a:t> następującym po </a:t>
            </a:r>
            <a:r>
              <a:rPr lang="pl-PL" altLang="en-US" sz="2000" i="1" dirty="0"/>
              <a:t>Per ipsum</a:t>
            </a:r>
            <a:endParaRPr lang="pl-PL" altLang="en-US" sz="2000" dirty="0"/>
          </a:p>
          <a:p>
            <a:pPr eaLnBrk="1" hangingPunct="1">
              <a:buFontTx/>
              <a:buNone/>
            </a:pPr>
            <a:r>
              <a:rPr lang="pl-PL" altLang="en-US" sz="700" dirty="0"/>
              <a:t> </a:t>
            </a:r>
            <a:endParaRPr lang="pl-PL" altLang="en-US" sz="2000" i="1" dirty="0"/>
          </a:p>
          <a:p>
            <a:pPr eaLnBrk="1" hangingPunct="1"/>
            <a:r>
              <a:rPr lang="pl-PL" altLang="en-US" sz="2000" dirty="0"/>
              <a:t>po stronie darów robi to MŚ</a:t>
            </a:r>
            <a:br>
              <a:rPr lang="pl-PL" altLang="en-US" sz="2000" dirty="0"/>
            </a:br>
            <a:r>
              <a:rPr lang="pl-PL" altLang="en-US" sz="2000" dirty="0"/>
              <a:t>i ceremoniarz,</a:t>
            </a:r>
            <a:br>
              <a:rPr lang="pl-PL" altLang="en-US" sz="2000" dirty="0"/>
            </a:br>
            <a:r>
              <a:rPr lang="pl-PL" altLang="en-US" sz="2000" dirty="0"/>
              <a:t>po stronie ambony: MŚ i MK</a:t>
            </a:r>
          </a:p>
          <a:p>
            <a:pPr eaLnBrk="1" hangingPunct="1">
              <a:buFontTx/>
              <a:buNone/>
            </a:pPr>
            <a:r>
              <a:rPr lang="pl-PL" altLang="en-US" sz="700" dirty="0"/>
              <a:t> </a:t>
            </a:r>
            <a:endParaRPr lang="pl-PL" altLang="en-US" sz="2000" dirty="0"/>
          </a:p>
          <a:p>
            <a:pPr eaLnBrk="1" hangingPunct="1"/>
            <a:r>
              <a:rPr lang="pl-PL" altLang="en-US" sz="2000" dirty="0"/>
              <a:t>posługujący rozdają</a:t>
            </a:r>
            <a:br>
              <a:rPr lang="pl-PL" altLang="en-US" sz="2000" dirty="0"/>
            </a:br>
            <a:r>
              <a:rPr lang="pl-PL" altLang="en-US" sz="2000" dirty="0"/>
              <a:t>po kilka książek</a:t>
            </a:r>
            <a:br>
              <a:rPr lang="pl-PL" altLang="en-US" sz="2000" dirty="0"/>
            </a:br>
            <a:r>
              <a:rPr lang="pl-PL" altLang="en-US" sz="2000" dirty="0"/>
              <a:t>na rząd kapłanów </a:t>
            </a:r>
          </a:p>
          <a:p>
            <a:pPr eaLnBrk="1" hangingPunct="1">
              <a:buFontTx/>
              <a:buNone/>
            </a:pPr>
            <a:r>
              <a:rPr lang="pl-PL" altLang="en-US" sz="700" dirty="0"/>
              <a:t> </a:t>
            </a:r>
            <a:endParaRPr lang="pl-PL" altLang="en-US" sz="2000" dirty="0"/>
          </a:p>
          <a:p>
            <a:pPr eaLnBrk="1" hangingPunct="1"/>
            <a:r>
              <a:rPr lang="pl-PL" altLang="en-US" sz="2000" dirty="0"/>
              <a:t>jeden z posługujących</a:t>
            </a:r>
            <a:br>
              <a:rPr lang="pl-PL" altLang="en-US" sz="2000" dirty="0"/>
            </a:br>
            <a:r>
              <a:rPr lang="pl-PL" altLang="en-US" sz="2000" dirty="0"/>
              <a:t>ustawia się na początku,</a:t>
            </a:r>
            <a:br>
              <a:rPr lang="pl-PL" altLang="en-US" sz="2000" dirty="0"/>
            </a:br>
            <a:r>
              <a:rPr lang="pl-PL" altLang="en-US" sz="2000" dirty="0"/>
              <a:t>drugi w połowie i idą w kierunku wyjścia rozdając teksty</a:t>
            </a:r>
          </a:p>
          <a:p>
            <a:pPr eaLnBrk="1" hangingPunct="1">
              <a:buFontTx/>
              <a:buNone/>
            </a:pPr>
            <a:r>
              <a:rPr lang="pl-PL" altLang="en-US" sz="700" dirty="0"/>
              <a:t> </a:t>
            </a:r>
            <a:endParaRPr lang="pl-PL" altLang="en-US" sz="2000" dirty="0"/>
          </a:p>
          <a:p>
            <a:pPr eaLnBrk="1" hangingPunct="1">
              <a:lnSpc>
                <a:spcPct val="90000"/>
              </a:lnSpc>
            </a:pPr>
            <a:r>
              <a:rPr lang="pl-PL" altLang="en-US" sz="2000" dirty="0"/>
              <a:t>zbierając je ustawiają się na końcu i w połowie i idą w kierunku prezbiterium</a:t>
            </a:r>
          </a:p>
        </p:txBody>
      </p:sp>
      <p:pic>
        <p:nvPicPr>
          <p:cNvPr id="27652" name="Picture 10" descr="DCP_2025"/>
          <p:cNvPicPr>
            <a:picLocks noGrp="1" noChangeAspect="1" noChangeArrowheads="1"/>
          </p:cNvPicPr>
          <p:nvPr>
            <p:ph sz="half" idx="2"/>
          </p:nvPr>
        </p:nvPicPr>
        <p:blipFill>
          <a:blip r:embed="rId3" cstate="print"/>
          <a:srcRect/>
          <a:stretch>
            <a:fillRect/>
          </a:stretch>
        </p:blipFill>
        <p:spPr>
          <a:xfrm>
            <a:off x="4572000" y="2668562"/>
            <a:ext cx="3827463" cy="25606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88913"/>
            <a:ext cx="8229600" cy="1143000"/>
          </a:xfrm>
        </p:spPr>
        <p:txBody>
          <a:bodyPr/>
          <a:lstStyle/>
          <a:p>
            <a:pPr eaLnBrk="1" hangingPunct="1"/>
            <a:r>
              <a:rPr lang="pl-PL" altLang="en-US" sz="3200" spc="50" dirty="0">
                <a:solidFill>
                  <a:srgbClr val="510765"/>
                </a:solidFill>
                <a:latin typeface="Albertus Medium" pitchFamily="34" charset="0"/>
              </a:rPr>
              <a:t>Liturgia eucharystyczna i obrzędy komunii podawanie mikrofonu GC, </a:t>
            </a:r>
            <a:r>
              <a:rPr lang="pl-PL" altLang="en-US" sz="3200" spc="50" dirty="0" err="1">
                <a:solidFill>
                  <a:srgbClr val="510765"/>
                </a:solidFill>
                <a:latin typeface="Albertus Medium" pitchFamily="34" charset="0"/>
              </a:rPr>
              <a:t>Kns</a:t>
            </a:r>
            <a:r>
              <a:rPr lang="pl-PL" altLang="en-US" sz="3200" spc="50" dirty="0">
                <a:solidFill>
                  <a:srgbClr val="510765"/>
                </a:solidFill>
                <a:latin typeface="Albertus Medium" pitchFamily="34" charset="0"/>
              </a:rPr>
              <a:t> i diakonowi</a:t>
            </a:r>
          </a:p>
        </p:txBody>
      </p:sp>
      <p:pic>
        <p:nvPicPr>
          <p:cNvPr id="28675" name="Picture 9" descr="k35_OK_mikrofon"/>
          <p:cNvPicPr>
            <a:picLocks noGrp="1" noChangeAspect="1" noChangeArrowheads="1"/>
          </p:cNvPicPr>
          <p:nvPr>
            <p:ph sz="half" idx="1"/>
          </p:nvPr>
        </p:nvPicPr>
        <p:blipFill>
          <a:blip r:embed="rId3" cstate="print"/>
          <a:srcRect/>
          <a:stretch>
            <a:fillRect/>
          </a:stretch>
        </p:blipFill>
        <p:spPr>
          <a:xfrm>
            <a:off x="468313" y="1587500"/>
            <a:ext cx="3816350" cy="2346325"/>
          </a:xfrm>
          <a:noFill/>
        </p:spPr>
      </p:pic>
      <p:pic>
        <p:nvPicPr>
          <p:cNvPr id="28676" name="Picture 10" descr="k36_OK_mikrofon1"/>
          <p:cNvPicPr>
            <a:picLocks noGrp="1" noChangeAspect="1" noChangeArrowheads="1"/>
          </p:cNvPicPr>
          <p:nvPr>
            <p:ph sz="quarter" idx="2"/>
          </p:nvPr>
        </p:nvPicPr>
        <p:blipFill>
          <a:blip r:embed="rId4" cstate="print"/>
          <a:srcRect/>
          <a:stretch>
            <a:fillRect/>
          </a:stretch>
        </p:blipFill>
        <p:spPr>
          <a:xfrm>
            <a:off x="4716463" y="1557338"/>
            <a:ext cx="3811587" cy="2376487"/>
          </a:xfrm>
          <a:noFill/>
        </p:spPr>
      </p:pic>
      <p:pic>
        <p:nvPicPr>
          <p:cNvPr id="28677" name="Picture 11" descr="DCP_2028"/>
          <p:cNvPicPr>
            <a:picLocks noGrp="1" noChangeAspect="1" noChangeArrowheads="1"/>
          </p:cNvPicPr>
          <p:nvPr>
            <p:ph sz="quarter" idx="3"/>
          </p:nvPr>
        </p:nvPicPr>
        <p:blipFill>
          <a:blip r:embed="rId5" cstate="print"/>
          <a:srcRect/>
          <a:stretch>
            <a:fillRect/>
          </a:stretch>
        </p:blipFill>
        <p:spPr>
          <a:xfrm>
            <a:off x="468313" y="4221163"/>
            <a:ext cx="3816350" cy="2376487"/>
          </a:xfrm>
          <a:noFill/>
        </p:spPr>
      </p:pic>
      <p:sp>
        <p:nvSpPr>
          <p:cNvPr id="28678" name="Text Box 5"/>
          <p:cNvSpPr txBox="1">
            <a:spLocks noChangeArrowheads="1"/>
          </p:cNvSpPr>
          <p:nvPr/>
        </p:nvSpPr>
        <p:spPr bwMode="auto">
          <a:xfrm>
            <a:off x="4716463" y="4221163"/>
            <a:ext cx="3671887" cy="2308225"/>
          </a:xfrm>
          <a:prstGeom prst="rect">
            <a:avLst/>
          </a:prstGeom>
          <a:noFill/>
          <a:ln w="9525">
            <a:noFill/>
            <a:miter lim="800000"/>
            <a:headEnd/>
            <a:tailEnd/>
          </a:ln>
        </p:spPr>
        <p:txBody>
          <a:bodyPr>
            <a:spAutoFit/>
          </a:bodyPr>
          <a:lstStyle/>
          <a:p>
            <a:pPr algn="just">
              <a:spcBef>
                <a:spcPct val="50000"/>
              </a:spcBef>
              <a:buFontTx/>
              <a:buChar char="•"/>
            </a:pPr>
            <a:r>
              <a:rPr lang="pl-PL" altLang="en-US" dirty="0"/>
              <a:t>  wskazane jest użycie mikrofonu </a:t>
            </a:r>
            <a:br>
              <a:rPr lang="pl-PL" altLang="en-US" dirty="0"/>
            </a:br>
            <a:r>
              <a:rPr lang="pl-PL" altLang="en-US" dirty="0"/>
              <a:t>   bezprzewodowego na drążku</a:t>
            </a:r>
          </a:p>
          <a:p>
            <a:pPr algn="just">
              <a:spcBef>
                <a:spcPct val="50000"/>
              </a:spcBef>
              <a:buFontTx/>
              <a:buChar char="•"/>
            </a:pPr>
            <a:r>
              <a:rPr lang="pl-PL" altLang="en-US" dirty="0"/>
              <a:t>  posługujący powinien znać ME,  </a:t>
            </a:r>
            <a:br>
              <a:rPr lang="pl-PL" altLang="en-US" dirty="0"/>
            </a:br>
            <a:r>
              <a:rPr lang="pl-PL" altLang="en-US" dirty="0"/>
              <a:t>   która będzie użyta</a:t>
            </a:r>
          </a:p>
          <a:p>
            <a:pPr algn="just">
              <a:spcBef>
                <a:spcPct val="50000"/>
              </a:spcBef>
              <a:buFontTx/>
              <a:buChar char="•"/>
            </a:pPr>
            <a:r>
              <a:rPr lang="pl-PL" altLang="en-US" dirty="0"/>
              <a:t>  ministrant mikrofonu powinien </a:t>
            </a:r>
            <a:br>
              <a:rPr lang="pl-PL" altLang="en-US" dirty="0"/>
            </a:br>
            <a:r>
              <a:rPr lang="pl-PL" altLang="en-US" dirty="0"/>
              <a:t>   działać z maksymalną dyskrecją</a:t>
            </a:r>
            <a:br>
              <a:rPr lang="pl-PL" altLang="en-US" dirty="0"/>
            </a:br>
            <a:r>
              <a:rPr lang="pl-PL" altLang="en-US" dirty="0"/>
              <a:t>   (nie on tu jest najważniejszy)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defRPr/>
            </a:pPr>
            <a:r>
              <a:rPr lang="pl-PL" sz="4000" spc="300" dirty="0">
                <a:solidFill>
                  <a:srgbClr val="510765"/>
                </a:solidFill>
                <a:latin typeface="Albertus Medium" pitchFamily="34" charset="0"/>
              </a:rPr>
              <a:t>Podawanie mikrofonu w kaplicy</a:t>
            </a:r>
            <a:br>
              <a:rPr lang="pl-PL" sz="4000" spc="300" dirty="0">
                <a:solidFill>
                  <a:srgbClr val="510765"/>
                </a:solidFill>
                <a:latin typeface="Albertus Medium" pitchFamily="34" charset="0"/>
              </a:rPr>
            </a:br>
            <a:r>
              <a:rPr lang="pl-PL" sz="4000" dirty="0">
                <a:solidFill>
                  <a:srgbClr val="510765"/>
                </a:solidFill>
                <a:latin typeface="Albertus Medium" pitchFamily="34" charset="0"/>
              </a:rPr>
              <a:t>- </a:t>
            </a:r>
            <a:r>
              <a:rPr lang="pl-PL" sz="4000" spc="600" dirty="0">
                <a:solidFill>
                  <a:srgbClr val="510765"/>
                </a:solidFill>
                <a:latin typeface="Albertus Medium" pitchFamily="34" charset="0"/>
              </a:rPr>
              <a:t>wyszczególnienie</a:t>
            </a:r>
          </a:p>
        </p:txBody>
      </p:sp>
      <p:sp>
        <p:nvSpPr>
          <p:cNvPr id="27651" name="Rectangle 3"/>
          <p:cNvSpPr>
            <a:spLocks noGrp="1" noChangeArrowheads="1"/>
          </p:cNvSpPr>
          <p:nvPr>
            <p:ph type="body" idx="1"/>
          </p:nvPr>
        </p:nvSpPr>
        <p:spPr>
          <a:xfrm>
            <a:off x="251520" y="1700808"/>
            <a:ext cx="8642350" cy="4824412"/>
          </a:xfrm>
        </p:spPr>
        <p:txBody>
          <a:bodyPr/>
          <a:lstStyle/>
          <a:p>
            <a:pPr algn="ctr" eaLnBrk="1" hangingPunct="1">
              <a:buFontTx/>
              <a:buNone/>
              <a:defRPr/>
            </a:pPr>
            <a:r>
              <a:rPr lang="pl-PL" sz="800" b="1" dirty="0"/>
              <a:t> </a:t>
            </a:r>
            <a:r>
              <a:rPr lang="pl-PL" sz="2200" b="1" dirty="0"/>
              <a:t>Ministrant mikrofonu C </a:t>
            </a:r>
            <a:r>
              <a:rPr lang="pl-PL" sz="2200" dirty="0"/>
              <a:t>(po stronie darów) </a:t>
            </a:r>
            <a:r>
              <a:rPr lang="pl-PL" sz="2200" b="1" dirty="0"/>
              <a:t>podaje mikrofon:</a:t>
            </a:r>
          </a:p>
          <a:p>
            <a:pPr algn="ctr" eaLnBrk="1" hangingPunct="1">
              <a:buFontTx/>
              <a:buNone/>
              <a:defRPr/>
            </a:pPr>
            <a:r>
              <a:rPr lang="pl-PL" sz="1600" i="1" dirty="0"/>
              <a:t> </a:t>
            </a:r>
          </a:p>
          <a:p>
            <a:pPr eaLnBrk="1" hangingPunct="1">
              <a:defRPr/>
            </a:pPr>
            <a:r>
              <a:rPr lang="pl-PL" sz="2200" dirty="0"/>
              <a:t>na słowa GC: </a:t>
            </a:r>
            <a:r>
              <a:rPr lang="pl-PL" sz="2200" i="1" dirty="0"/>
              <a:t>Módlcie się aby moją i waszą ofiarę...</a:t>
            </a:r>
            <a:endParaRPr lang="pl-PL" sz="2400" dirty="0"/>
          </a:p>
          <a:p>
            <a:pPr eaLnBrk="1" hangingPunct="1">
              <a:buFontTx/>
              <a:buNone/>
              <a:defRPr/>
            </a:pPr>
            <a:r>
              <a:rPr lang="pl-PL" sz="800" dirty="0"/>
              <a:t> </a:t>
            </a:r>
            <a:endParaRPr lang="pl-PL" sz="2200" i="1" dirty="0"/>
          </a:p>
          <a:p>
            <a:pPr eaLnBrk="1" hangingPunct="1">
              <a:defRPr/>
            </a:pPr>
            <a:r>
              <a:rPr lang="pl-PL" sz="2200" dirty="0"/>
              <a:t>podczas ME (najpierw koncelebransowi po stronie prawej,</a:t>
            </a:r>
            <a:br>
              <a:rPr lang="pl-PL" sz="2200" dirty="0"/>
            </a:br>
            <a:r>
              <a:rPr lang="pl-PL" sz="2200" dirty="0"/>
              <a:t>potem po lewej stronie ołtarza)</a:t>
            </a:r>
            <a:endParaRPr lang="pl-PL" sz="2400" dirty="0"/>
          </a:p>
          <a:p>
            <a:pPr eaLnBrk="1" hangingPunct="1">
              <a:buFontTx/>
              <a:buNone/>
              <a:defRPr/>
            </a:pPr>
            <a:r>
              <a:rPr lang="pl-PL" sz="800" dirty="0"/>
              <a:t> </a:t>
            </a:r>
            <a:endParaRPr lang="pl-PL" sz="2200" i="1" dirty="0"/>
          </a:p>
          <a:p>
            <a:pPr eaLnBrk="1" hangingPunct="1">
              <a:defRPr/>
            </a:pPr>
            <a:r>
              <a:rPr lang="pl-PL" sz="2200" dirty="0"/>
              <a:t>GC na: </a:t>
            </a:r>
            <a:r>
              <a:rPr lang="pl-PL" sz="2200" i="1" dirty="0"/>
              <a:t>Pokój Pański niech zawsze będzie z wami</a:t>
            </a:r>
            <a:endParaRPr lang="pl-PL" sz="2400" dirty="0"/>
          </a:p>
          <a:p>
            <a:pPr eaLnBrk="1" hangingPunct="1">
              <a:buFontTx/>
              <a:buNone/>
              <a:defRPr/>
            </a:pPr>
            <a:r>
              <a:rPr lang="pl-PL" sz="800" dirty="0"/>
              <a:t> </a:t>
            </a:r>
            <a:endParaRPr lang="pl-PL" sz="2200" i="1" dirty="0"/>
          </a:p>
          <a:p>
            <a:pPr eaLnBrk="1" hangingPunct="1">
              <a:defRPr/>
            </a:pPr>
            <a:r>
              <a:rPr lang="pl-PL" sz="2200" dirty="0"/>
              <a:t>diakonowi na:</a:t>
            </a:r>
            <a:r>
              <a:rPr lang="pl-PL" sz="2200" i="1" dirty="0"/>
              <a:t> Przekażcie sobie znak pokoju</a:t>
            </a:r>
            <a:endParaRPr lang="pl-PL" sz="2400" dirty="0"/>
          </a:p>
          <a:p>
            <a:pPr eaLnBrk="1" hangingPunct="1">
              <a:buFontTx/>
              <a:buNone/>
              <a:defRPr/>
            </a:pPr>
            <a:r>
              <a:rPr lang="pl-PL" sz="800" dirty="0"/>
              <a:t> </a:t>
            </a:r>
            <a:endParaRPr lang="pl-PL" sz="2200" i="1" dirty="0"/>
          </a:p>
          <a:p>
            <a:pPr eaLnBrk="1" hangingPunct="1">
              <a:defRPr/>
            </a:pPr>
            <a:r>
              <a:rPr lang="pl-PL" sz="2200" dirty="0"/>
              <a:t>GC na słowa: </a:t>
            </a:r>
            <a:r>
              <a:rPr lang="pl-PL" sz="2200" i="1" dirty="0"/>
              <a:t>Oto Baranek Boży</a:t>
            </a:r>
            <a:endParaRPr lang="pl-PL" sz="2400" dirty="0"/>
          </a:p>
          <a:p>
            <a:pPr eaLnBrk="1" hangingPunct="1">
              <a:buFontTx/>
              <a:buNone/>
              <a:defRPr/>
            </a:pPr>
            <a:r>
              <a:rPr lang="pl-PL" sz="800" dirty="0"/>
              <a:t> </a:t>
            </a:r>
            <a:endParaRPr lang="pl-PL" sz="2200" i="1" dirty="0"/>
          </a:p>
          <a:p>
            <a:pPr eaLnBrk="1" hangingPunct="1">
              <a:defRPr/>
            </a:pPr>
            <a:r>
              <a:rPr lang="pl-PL" sz="2200" dirty="0"/>
              <a:t>celebransowi na końcowe błogosławieństwo  i diakonowi na rozesłanie</a:t>
            </a:r>
            <a:br>
              <a:rPr lang="pl-PL" sz="2200" dirty="0"/>
            </a:br>
            <a:r>
              <a:rPr lang="pl-PL" sz="2200" dirty="0"/>
              <a:t>(i na słowa: </a:t>
            </a:r>
            <a:r>
              <a:rPr lang="pl-PL" sz="2200" i="1" dirty="0"/>
              <a:t>Pochylcie głowy na błogosławieństwo</a:t>
            </a:r>
            <a:r>
              <a:rPr lang="pl-PL" sz="2200" dirty="0"/>
              <a:t>, jeśli będą)</a:t>
            </a:r>
            <a:endParaRPr lang="pl-P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1065212"/>
          </a:xfrm>
        </p:spPr>
        <p:txBody>
          <a:bodyPr>
            <a:normAutofit fontScale="90000"/>
          </a:bodyPr>
          <a:lstStyle/>
          <a:p>
            <a:pPr eaLnBrk="1" hangingPunct="1">
              <a:defRPr/>
            </a:pPr>
            <a:r>
              <a:rPr lang="pl-PL" sz="4000" spc="600" dirty="0">
                <a:solidFill>
                  <a:srgbClr val="510765"/>
                </a:solidFill>
                <a:latin typeface="Albertus Medium" pitchFamily="34" charset="0"/>
              </a:rPr>
              <a:t>Przygotowanie przed KO</a:t>
            </a:r>
            <a:br>
              <a:rPr lang="pl-PL" sz="4000" spc="600" dirty="0">
                <a:solidFill>
                  <a:srgbClr val="510765"/>
                </a:solidFill>
                <a:latin typeface="Albertus Medium" pitchFamily="34" charset="0"/>
              </a:rPr>
            </a:br>
            <a:r>
              <a:rPr lang="pl-PL" sz="4000" spc="600" dirty="0">
                <a:solidFill>
                  <a:srgbClr val="510765"/>
                </a:solidFill>
                <a:latin typeface="Albertus Medium" pitchFamily="34" charset="0"/>
              </a:rPr>
              <a:t>w diecezjach i diakoniach</a:t>
            </a:r>
          </a:p>
        </p:txBody>
      </p:sp>
      <p:sp>
        <p:nvSpPr>
          <p:cNvPr id="3075" name="Rectangle 3"/>
          <p:cNvSpPr>
            <a:spLocks noGrp="1" noChangeArrowheads="1"/>
          </p:cNvSpPr>
          <p:nvPr>
            <p:ph type="body" idx="1"/>
          </p:nvPr>
        </p:nvSpPr>
        <p:spPr>
          <a:xfrm>
            <a:off x="179513" y="1557338"/>
            <a:ext cx="8784976" cy="5256212"/>
          </a:xfrm>
        </p:spPr>
        <p:txBody>
          <a:bodyPr>
            <a:normAutofit/>
          </a:bodyPr>
          <a:lstStyle/>
          <a:p>
            <a:pPr eaLnBrk="1" hangingPunct="1"/>
            <a:r>
              <a:rPr lang="pl-PL" altLang="en-US" sz="2800" dirty="0"/>
              <a:t>Wspólna modlitwa za osoby pełniące funkcje liturgiczne</a:t>
            </a:r>
            <a:br>
              <a:rPr lang="pl-PL" altLang="en-US" sz="2800" dirty="0"/>
            </a:br>
            <a:r>
              <a:rPr lang="pl-PL" altLang="en-US" sz="2800" dirty="0"/>
              <a:t>w diecezjach i diakoniach zaproszone do podejmowania posług</a:t>
            </a:r>
          </a:p>
          <a:p>
            <a:pPr eaLnBrk="1" hangingPunct="1">
              <a:buFontTx/>
              <a:buNone/>
            </a:pPr>
            <a:endParaRPr lang="pl-PL" altLang="en-US" sz="400" dirty="0"/>
          </a:p>
          <a:p>
            <a:pPr eaLnBrk="1" hangingPunct="1"/>
            <a:r>
              <a:rPr lang="pl-PL" altLang="en-US" sz="2800" dirty="0"/>
              <a:t>Przeżycie kręgu liturgicznego przed Eucharystią</a:t>
            </a:r>
          </a:p>
          <a:p>
            <a:pPr eaLnBrk="1" hangingPunct="1">
              <a:buNone/>
            </a:pPr>
            <a:endParaRPr lang="pl-PL" altLang="en-US" sz="700" dirty="0"/>
          </a:p>
          <a:p>
            <a:pPr marL="631825" lvl="1"/>
            <a:r>
              <a:rPr lang="pl-PL" altLang="en-US" sz="2400" b="1" dirty="0">
                <a:solidFill>
                  <a:srgbClr val="510765"/>
                </a:solidFill>
              </a:rPr>
              <a:t>SOBOTA </a:t>
            </a:r>
            <a:r>
              <a:rPr lang="pl-PL" altLang="en-US" sz="2400" spc="-50" dirty="0">
                <a:solidFill>
                  <a:srgbClr val="510765"/>
                </a:solidFill>
              </a:rPr>
              <a:t>I </a:t>
            </a:r>
            <a:r>
              <a:rPr lang="pl-PL" altLang="en-US" sz="2400" dirty="0">
                <a:solidFill>
                  <a:srgbClr val="510765"/>
                </a:solidFill>
              </a:rPr>
              <a:t>TYGODNIA WIELKIEGO POSTU</a:t>
            </a:r>
            <a:r>
              <a:rPr lang="pl-PL" altLang="en-US" sz="2400" spc="-50" dirty="0">
                <a:solidFill>
                  <a:srgbClr val="510765"/>
                </a:solidFill>
              </a:rPr>
              <a:t>, rok II</a:t>
            </a:r>
          </a:p>
          <a:p>
            <a:pPr marL="631825" lvl="1"/>
            <a:r>
              <a:rPr lang="pl-PL" altLang="en-US" sz="2400" b="1" dirty="0">
                <a:solidFill>
                  <a:srgbClr val="510765"/>
                </a:solidFill>
              </a:rPr>
              <a:t>II NIEDZIELA </a:t>
            </a:r>
            <a:r>
              <a:rPr lang="pl-PL" altLang="en-US" sz="2400" dirty="0">
                <a:solidFill>
                  <a:srgbClr val="510765"/>
                </a:solidFill>
              </a:rPr>
              <a:t>WIELKIEGO POSTU, rok B</a:t>
            </a:r>
          </a:p>
          <a:p>
            <a:pPr marL="631825" lvl="1" eaLnBrk="1" hangingPunct="1"/>
            <a:r>
              <a:rPr lang="pl-PL" altLang="en-US" sz="2400" b="1" dirty="0">
                <a:solidFill>
                  <a:srgbClr val="510765"/>
                </a:solidFill>
              </a:rPr>
              <a:t>PONIEDZIAŁEK </a:t>
            </a:r>
            <a:r>
              <a:rPr lang="pl-PL" altLang="en-US" sz="2400" i="1" dirty="0">
                <a:solidFill>
                  <a:srgbClr val="510765"/>
                </a:solidFill>
              </a:rPr>
              <a:t>– Msza z Uroczystości NMP Częstochowskiej</a:t>
            </a:r>
          </a:p>
          <a:p>
            <a:pPr marL="631825" lvl="1" eaLnBrk="1" hangingPunct="1">
              <a:buNone/>
            </a:pPr>
            <a:r>
              <a:rPr lang="pl-PL" altLang="en-US" sz="2400" i="1" dirty="0">
                <a:solidFill>
                  <a:srgbClr val="510765"/>
                </a:solidFill>
              </a:rPr>
              <a:t>czytania: PONIEDZIAŁEK II TYGODNIA WIELKIEGO POSTU, rok II</a:t>
            </a:r>
          </a:p>
          <a:p>
            <a:pPr marL="631825" lvl="1" eaLnBrk="1" hangingPunct="1">
              <a:buNone/>
            </a:pPr>
            <a:endParaRPr lang="pl-PL" altLang="en-US" sz="800" i="1" dirty="0">
              <a:solidFill>
                <a:srgbClr val="00B050"/>
              </a:solidFill>
            </a:endParaRPr>
          </a:p>
          <a:p>
            <a:pPr lvl="1" eaLnBrk="1" hangingPunct="1">
              <a:buFontTx/>
              <a:buNone/>
            </a:pPr>
            <a:endParaRPr lang="pl-PL" altLang="en-US" sz="400" i="1" dirty="0">
              <a:solidFill>
                <a:srgbClr val="660066"/>
              </a:solidFill>
            </a:endParaRPr>
          </a:p>
          <a:p>
            <a:pPr eaLnBrk="1" hangingPunct="1"/>
            <a:r>
              <a:rPr lang="pl-PL" altLang="en-US" sz="2800" dirty="0"/>
              <a:t>Namiot Spotkania przy wykorzystaniu tekstów biblijnych</a:t>
            </a:r>
            <a:br>
              <a:rPr lang="pl-PL" altLang="en-US" sz="2800" dirty="0"/>
            </a:br>
            <a:r>
              <a:rPr lang="pl-PL" altLang="en-US" sz="2800" dirty="0"/>
              <a:t>i liturgicznych z celebracji KO (jutrznia i nieszpory)</a:t>
            </a:r>
            <a:endParaRPr lang="pl-PL"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1438"/>
            <a:ext cx="8229600" cy="1412875"/>
          </a:xfrm>
        </p:spPr>
        <p:txBody>
          <a:bodyPr/>
          <a:lstStyle/>
          <a:p>
            <a:pPr eaLnBrk="1" hangingPunct="1">
              <a:defRPr/>
            </a:pPr>
            <a:r>
              <a:rPr lang="pl-PL" sz="4000" spc="300" dirty="0">
                <a:solidFill>
                  <a:srgbClr val="510765"/>
                </a:solidFill>
                <a:latin typeface="Albertus Medium" pitchFamily="34" charset="0"/>
              </a:rPr>
              <a:t>Obrzędy komunii</a:t>
            </a:r>
            <a:br>
              <a:rPr lang="pl-PL" sz="4000" spc="300" dirty="0">
                <a:solidFill>
                  <a:srgbClr val="510765"/>
                </a:solidFill>
                <a:latin typeface="Albertus Medium" pitchFamily="34" charset="0"/>
              </a:rPr>
            </a:br>
            <a:r>
              <a:rPr lang="pl-PL" sz="4000" spc="300" dirty="0">
                <a:solidFill>
                  <a:srgbClr val="510765"/>
                </a:solidFill>
                <a:latin typeface="Albertus Medium" pitchFamily="34" charset="0"/>
              </a:rPr>
              <a:t>- przygotowanie ołtarza</a:t>
            </a:r>
          </a:p>
        </p:txBody>
      </p:sp>
      <p:sp>
        <p:nvSpPr>
          <p:cNvPr id="30723" name="Rectangle 3"/>
          <p:cNvSpPr>
            <a:spLocks noGrp="1" noChangeArrowheads="1"/>
          </p:cNvSpPr>
          <p:nvPr>
            <p:ph type="body" sz="half" idx="1"/>
          </p:nvPr>
        </p:nvSpPr>
        <p:spPr>
          <a:xfrm>
            <a:off x="539750" y="1628775"/>
            <a:ext cx="7848600" cy="5040313"/>
          </a:xfrm>
        </p:spPr>
        <p:txBody>
          <a:bodyPr/>
          <a:lstStyle/>
          <a:p>
            <a:pPr eaLnBrk="1" hangingPunct="1">
              <a:lnSpc>
                <a:spcPct val="150000"/>
              </a:lnSpc>
            </a:pPr>
            <a:r>
              <a:rPr lang="pl-PL" altLang="en-US" sz="2400" dirty="0"/>
              <a:t>gdy GC i najbliżsi </a:t>
            </a:r>
            <a:r>
              <a:rPr lang="pl-PL" altLang="en-US" sz="2400" dirty="0" err="1"/>
              <a:t>Kns</a:t>
            </a:r>
            <a:br>
              <a:rPr lang="pl-PL" altLang="en-US" sz="2400" dirty="0"/>
            </a:br>
            <a:r>
              <a:rPr lang="pl-PL" altLang="en-US" sz="2400" dirty="0"/>
              <a:t>przyjmują Komunię</a:t>
            </a:r>
            <a:br>
              <a:rPr lang="pl-PL" altLang="en-US" sz="2400" dirty="0"/>
            </a:br>
            <a:r>
              <a:rPr lang="pl-PL" altLang="en-US" sz="2400" dirty="0"/>
              <a:t>C i MK zdejmują z ołtarza</a:t>
            </a:r>
            <a:br>
              <a:rPr lang="pl-PL" altLang="en-US" sz="2400" dirty="0"/>
            </a:br>
            <a:r>
              <a:rPr lang="pl-PL" altLang="en-US" sz="2400" dirty="0"/>
              <a:t>Mszał oraz wyłączają</a:t>
            </a:r>
            <a:br>
              <a:rPr lang="pl-PL" altLang="en-US" sz="2400" dirty="0"/>
            </a:br>
            <a:r>
              <a:rPr lang="pl-PL" altLang="en-US" sz="2400" dirty="0"/>
              <a:t>i odsuwają mikrofon </a:t>
            </a:r>
          </a:p>
          <a:p>
            <a:pPr eaLnBrk="1" hangingPunct="1">
              <a:lnSpc>
                <a:spcPct val="150000"/>
              </a:lnSpc>
              <a:buFontTx/>
              <a:buNone/>
            </a:pPr>
            <a:r>
              <a:rPr lang="pl-PL" altLang="en-US" sz="500" dirty="0"/>
              <a:t> </a:t>
            </a:r>
            <a:endParaRPr lang="pl-PL" altLang="en-US" sz="1600" dirty="0"/>
          </a:p>
          <a:p>
            <a:pPr eaLnBrk="1" hangingPunct="1">
              <a:lnSpc>
                <a:spcPct val="150000"/>
              </a:lnSpc>
            </a:pPr>
            <a:r>
              <a:rPr lang="pl-PL" altLang="en-US" sz="2400" dirty="0"/>
              <a:t>może to czynić także ministrant księgi</a:t>
            </a:r>
          </a:p>
          <a:p>
            <a:pPr eaLnBrk="1" hangingPunct="1">
              <a:lnSpc>
                <a:spcPct val="150000"/>
              </a:lnSpc>
              <a:buFontTx/>
              <a:buNone/>
            </a:pPr>
            <a:r>
              <a:rPr lang="pl-PL" altLang="en-US" sz="500" dirty="0"/>
              <a:t> </a:t>
            </a:r>
            <a:endParaRPr lang="pl-PL" altLang="en-US" sz="1600" dirty="0"/>
          </a:p>
          <a:p>
            <a:pPr eaLnBrk="1" hangingPunct="1">
              <a:lnSpc>
                <a:spcPct val="150000"/>
              </a:lnSpc>
            </a:pPr>
            <a:r>
              <a:rPr lang="pl-PL" altLang="en-US" sz="2400" dirty="0"/>
              <a:t>Diakon (da) we współpracy ministrantów ołtarza przygotowuje vascula i puryfikaterze</a:t>
            </a:r>
          </a:p>
        </p:txBody>
      </p:sp>
      <p:pic>
        <p:nvPicPr>
          <p:cNvPr id="30724" name="Picture 13" descr="DCP_7904"/>
          <p:cNvPicPr>
            <a:picLocks noGrp="1" noChangeAspect="1" noChangeArrowheads="1"/>
          </p:cNvPicPr>
          <p:nvPr>
            <p:ph sz="half" idx="2"/>
          </p:nvPr>
        </p:nvPicPr>
        <p:blipFill>
          <a:blip r:embed="rId2" cstate="print"/>
          <a:srcRect/>
          <a:stretch>
            <a:fillRect/>
          </a:stretch>
        </p:blipFill>
        <p:spPr>
          <a:xfrm>
            <a:off x="4643438" y="1844675"/>
            <a:ext cx="3816350" cy="2592388"/>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88913"/>
            <a:ext cx="8229600" cy="1228725"/>
          </a:xfrm>
        </p:spPr>
        <p:txBody>
          <a:bodyPr>
            <a:normAutofit fontScale="90000"/>
          </a:bodyPr>
          <a:lstStyle/>
          <a:p>
            <a:pPr eaLnBrk="1" hangingPunct="1">
              <a:defRPr/>
            </a:pPr>
            <a:r>
              <a:rPr lang="pl-PL" sz="4000" spc="300" dirty="0">
                <a:solidFill>
                  <a:srgbClr val="510765"/>
                </a:solidFill>
                <a:latin typeface="Albertus Medium" pitchFamily="34" charset="0"/>
              </a:rPr>
              <a:t>Obrzędy Komunii</a:t>
            </a:r>
            <a:br>
              <a:rPr lang="pl-PL" sz="4000" spc="300" dirty="0">
                <a:solidFill>
                  <a:srgbClr val="510765"/>
                </a:solidFill>
                <a:latin typeface="Albertus Medium" pitchFamily="34" charset="0"/>
              </a:rPr>
            </a:br>
            <a:r>
              <a:rPr lang="pl-PL" sz="4000" spc="300" dirty="0">
                <a:solidFill>
                  <a:srgbClr val="510765"/>
                </a:solidFill>
                <a:latin typeface="Albertus Medium" pitchFamily="34" charset="0"/>
              </a:rPr>
              <a:t>- posługa wobec ks. biskupa</a:t>
            </a:r>
          </a:p>
        </p:txBody>
      </p:sp>
      <p:sp>
        <p:nvSpPr>
          <p:cNvPr id="31747" name="Rectangle 3"/>
          <p:cNvSpPr>
            <a:spLocks noGrp="1" noChangeArrowheads="1"/>
          </p:cNvSpPr>
          <p:nvPr>
            <p:ph type="body" sz="half" idx="1"/>
          </p:nvPr>
        </p:nvSpPr>
        <p:spPr>
          <a:xfrm>
            <a:off x="468313" y="1916683"/>
            <a:ext cx="4824412" cy="4536653"/>
          </a:xfrm>
        </p:spPr>
        <p:txBody>
          <a:bodyPr>
            <a:normAutofit/>
          </a:bodyPr>
          <a:lstStyle/>
          <a:p>
            <a:pPr eaLnBrk="1" hangingPunct="1">
              <a:lnSpc>
                <a:spcPct val="90000"/>
              </a:lnSpc>
              <a:buNone/>
            </a:pPr>
            <a:endParaRPr lang="pl-PL" altLang="en-US" sz="1050" dirty="0"/>
          </a:p>
          <a:p>
            <a:pPr eaLnBrk="1" hangingPunct="1">
              <a:lnSpc>
                <a:spcPct val="90000"/>
              </a:lnSpc>
            </a:pPr>
            <a:r>
              <a:rPr lang="pl-PL" altLang="en-US" sz="2800" dirty="0"/>
              <a:t>po zakończeniu komunii</a:t>
            </a:r>
            <a:br>
              <a:rPr lang="pl-PL" altLang="en-US" sz="2800" dirty="0"/>
            </a:br>
            <a:r>
              <a:rPr lang="pl-PL" altLang="en-US" sz="2800" dirty="0"/>
              <a:t>OŁ podają ks</a:t>
            </a:r>
            <a:r>
              <a:rPr lang="pl-PL" altLang="en-US" sz="2800"/>
              <a:t>. biskupowi</a:t>
            </a:r>
            <a:br>
              <a:rPr lang="pl-PL" altLang="en-US" sz="2800" dirty="0"/>
            </a:br>
            <a:r>
              <a:rPr lang="pl-PL" altLang="en-US" sz="2800" dirty="0"/>
              <a:t>do miejsca przewodniczenia</a:t>
            </a:r>
            <a:br>
              <a:rPr lang="pl-PL" altLang="en-US" sz="2800" dirty="0"/>
            </a:br>
            <a:r>
              <a:rPr lang="pl-PL" altLang="en-US" sz="2800" dirty="0"/>
              <a:t>wodę i lawaterz</a:t>
            </a:r>
            <a:br>
              <a:rPr lang="pl-PL" altLang="en-US" sz="2800" dirty="0"/>
            </a:br>
            <a:r>
              <a:rPr lang="pl-PL" altLang="en-US" sz="2800" dirty="0"/>
              <a:t>(idą za </a:t>
            </a:r>
            <a:r>
              <a:rPr lang="pl-PL" altLang="en-US" sz="2800"/>
              <a:t>ołtarzem)</a:t>
            </a:r>
          </a:p>
          <a:p>
            <a:pPr eaLnBrk="1" hangingPunct="1">
              <a:lnSpc>
                <a:spcPct val="90000"/>
              </a:lnSpc>
              <a:buNone/>
            </a:pPr>
            <a:endParaRPr lang="pl-PL" altLang="en-US" sz="2800" dirty="0"/>
          </a:p>
          <a:p>
            <a:pPr eaLnBrk="1" hangingPunct="1">
              <a:lnSpc>
                <a:spcPct val="90000"/>
              </a:lnSpc>
            </a:pPr>
            <a:r>
              <a:rPr lang="pl-PL" altLang="en-US" sz="2800"/>
              <a:t>ceremoniarz </a:t>
            </a:r>
            <a:r>
              <a:rPr lang="pl-PL" altLang="en-US" sz="2800" dirty="0"/>
              <a:t>podaje</a:t>
            </a:r>
            <a:br>
              <a:rPr lang="pl-PL" altLang="en-US" sz="2800" dirty="0"/>
            </a:br>
            <a:r>
              <a:rPr lang="pl-PL" altLang="en-US" sz="2800" dirty="0"/>
              <a:t>ks. biskupowi piuskę</a:t>
            </a:r>
            <a:br>
              <a:rPr lang="pl-PL" altLang="en-US" sz="2800" dirty="0"/>
            </a:br>
            <a:r>
              <a:rPr lang="pl-PL" altLang="en-US" sz="2800" dirty="0"/>
              <a:t>po zakończeniu Komunii</a:t>
            </a:r>
          </a:p>
        </p:txBody>
      </p:sp>
      <p:pic>
        <p:nvPicPr>
          <p:cNvPr id="31748" name="Picture 8" descr="DCP_2042"/>
          <p:cNvPicPr>
            <a:picLocks noGrp="1" noChangeAspect="1" noChangeArrowheads="1"/>
          </p:cNvPicPr>
          <p:nvPr>
            <p:ph sz="quarter" idx="2"/>
          </p:nvPr>
        </p:nvPicPr>
        <p:blipFill>
          <a:blip r:embed="rId3" cstate="print"/>
          <a:srcRect/>
          <a:stretch>
            <a:fillRect/>
          </a:stretch>
        </p:blipFill>
        <p:spPr>
          <a:xfrm>
            <a:off x="5148263" y="1916113"/>
            <a:ext cx="3173412" cy="2046287"/>
          </a:xfrm>
          <a:noFill/>
        </p:spPr>
      </p:pic>
      <p:pic>
        <p:nvPicPr>
          <p:cNvPr id="31749" name="Picture 9" descr="DCP_2044"/>
          <p:cNvPicPr>
            <a:picLocks noGrp="1" noChangeAspect="1" noChangeArrowheads="1"/>
          </p:cNvPicPr>
          <p:nvPr>
            <p:ph sz="quarter" idx="3"/>
          </p:nvPr>
        </p:nvPicPr>
        <p:blipFill>
          <a:blip r:embed="rId4" cstate="print"/>
          <a:srcRect/>
          <a:stretch>
            <a:fillRect/>
          </a:stretch>
        </p:blipFill>
        <p:spPr>
          <a:xfrm>
            <a:off x="5148263" y="4292600"/>
            <a:ext cx="3175000" cy="2016125"/>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23850" y="0"/>
            <a:ext cx="8569325" cy="1196975"/>
          </a:xfrm>
        </p:spPr>
        <p:txBody>
          <a:bodyPr/>
          <a:lstStyle/>
          <a:p>
            <a:pPr eaLnBrk="1" hangingPunct="1">
              <a:defRPr/>
            </a:pPr>
            <a:r>
              <a:rPr lang="pl-PL" altLang="en-US" sz="4000" spc="150" dirty="0">
                <a:solidFill>
                  <a:srgbClr val="510765"/>
                </a:solidFill>
                <a:latin typeface="Albertus Medium" pitchFamily="34" charset="0"/>
              </a:rPr>
              <a:t>Komunia św. kapłanów - schematy</a:t>
            </a:r>
          </a:p>
        </p:txBody>
      </p:sp>
      <p:sp>
        <p:nvSpPr>
          <p:cNvPr id="32771" name="Rectangle 3"/>
          <p:cNvSpPr>
            <a:spLocks noGrp="1" noChangeArrowheads="1"/>
          </p:cNvSpPr>
          <p:nvPr>
            <p:ph type="body" sz="half" idx="1"/>
          </p:nvPr>
        </p:nvSpPr>
        <p:spPr>
          <a:xfrm>
            <a:off x="539750" y="1268413"/>
            <a:ext cx="4248150" cy="5113337"/>
          </a:xfrm>
        </p:spPr>
        <p:txBody>
          <a:bodyPr/>
          <a:lstStyle/>
          <a:p>
            <a:pPr eaLnBrk="1" hangingPunct="1">
              <a:buFontTx/>
              <a:buNone/>
            </a:pPr>
            <a:r>
              <a:rPr lang="pl-PL" altLang="en-US" sz="2800" b="1" i="1" dirty="0"/>
              <a:t>Górny rysunek</a:t>
            </a:r>
            <a:br>
              <a:rPr lang="pl-PL" altLang="en-US" sz="2800" i="1" dirty="0"/>
            </a:br>
            <a:r>
              <a:rPr lang="pl-PL" altLang="en-US" sz="2800" i="1" dirty="0"/>
              <a:t>ukazuje ustawienie przedmiotów</a:t>
            </a:r>
            <a:br>
              <a:rPr lang="pl-PL" altLang="en-US" sz="2800" i="1" dirty="0"/>
            </a:br>
            <a:r>
              <a:rPr lang="pl-PL" altLang="en-US" sz="2800" i="1" dirty="0"/>
              <a:t>na ołtarzu podczas Komunii kapłanów</a:t>
            </a:r>
          </a:p>
          <a:p>
            <a:pPr eaLnBrk="1" hangingPunct="1">
              <a:buFontTx/>
              <a:buNone/>
            </a:pPr>
            <a:r>
              <a:rPr lang="pl-PL" altLang="en-US" sz="1600" i="1" dirty="0"/>
              <a:t> </a:t>
            </a:r>
            <a:endParaRPr lang="pl-PL" altLang="en-US" sz="2000" i="1" dirty="0"/>
          </a:p>
          <a:p>
            <a:pPr eaLnBrk="1" hangingPunct="1">
              <a:buFontTx/>
              <a:buNone/>
            </a:pPr>
            <a:r>
              <a:rPr lang="pl-PL" altLang="en-US" sz="2800" b="1" i="1" dirty="0"/>
              <a:t>Dolny rysunek</a:t>
            </a:r>
            <a:br>
              <a:rPr lang="pl-PL" altLang="en-US" sz="2800" i="1" dirty="0"/>
            </a:br>
            <a:r>
              <a:rPr lang="pl-PL" altLang="en-US" sz="2800" i="1" dirty="0"/>
              <a:t>ukazuje sposób</a:t>
            </a:r>
            <a:br>
              <a:rPr lang="pl-PL" altLang="en-US" sz="2800" i="1" dirty="0"/>
            </a:br>
            <a:r>
              <a:rPr lang="pl-PL" altLang="en-US" sz="2800" i="1" dirty="0"/>
              <a:t>podchodzenia</a:t>
            </a:r>
            <a:br>
              <a:rPr lang="pl-PL" altLang="en-US" sz="2800" i="1" dirty="0"/>
            </a:br>
            <a:r>
              <a:rPr lang="pl-PL" altLang="en-US" sz="2800" i="1" dirty="0"/>
              <a:t>kapłanów</a:t>
            </a:r>
            <a:br>
              <a:rPr lang="pl-PL" altLang="en-US" sz="2800" i="1" dirty="0"/>
            </a:br>
            <a:r>
              <a:rPr lang="pl-PL" altLang="en-US" sz="2800" i="1" dirty="0"/>
              <a:t>do Komunii</a:t>
            </a:r>
          </a:p>
        </p:txBody>
      </p:sp>
      <p:pic>
        <p:nvPicPr>
          <p:cNvPr id="32773" name="Obraz 5"/>
          <p:cNvPicPr>
            <a:picLocks noChangeAspect="1" noChangeArrowheads="1"/>
          </p:cNvPicPr>
          <p:nvPr/>
        </p:nvPicPr>
        <p:blipFill rotWithShape="1">
          <a:blip r:embed="rId2" cstate="print"/>
          <a:srcRect l="1375" t="2214" r="1033"/>
          <a:stretch/>
        </p:blipFill>
        <p:spPr bwMode="auto">
          <a:xfrm>
            <a:off x="3779912" y="3500438"/>
            <a:ext cx="5112568" cy="3155950"/>
          </a:xfrm>
          <a:prstGeom prst="rect">
            <a:avLst/>
          </a:prstGeom>
          <a:noFill/>
          <a:ln w="19050">
            <a:solidFill>
              <a:srgbClr val="510765"/>
            </a:solidFill>
            <a:miter lim="800000"/>
            <a:headEnd/>
            <a:tailEnd/>
          </a:ln>
        </p:spPr>
      </p:pic>
      <p:pic>
        <p:nvPicPr>
          <p:cNvPr id="32772" name="Picture 6"/>
          <p:cNvPicPr>
            <a:picLocks noChangeAspect="1" noChangeArrowheads="1"/>
          </p:cNvPicPr>
          <p:nvPr/>
        </p:nvPicPr>
        <p:blipFill>
          <a:blip r:embed="rId3" cstate="print"/>
          <a:srcRect/>
          <a:stretch>
            <a:fillRect/>
          </a:stretch>
        </p:blipFill>
        <p:spPr bwMode="auto">
          <a:xfrm>
            <a:off x="4427538" y="1125538"/>
            <a:ext cx="3960812" cy="22320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71438"/>
            <a:ext cx="8229600" cy="1341437"/>
          </a:xfrm>
        </p:spPr>
        <p:txBody>
          <a:bodyPr/>
          <a:lstStyle/>
          <a:p>
            <a:pPr eaLnBrk="1" hangingPunct="1"/>
            <a:r>
              <a:rPr lang="pl-PL" altLang="en-US" dirty="0">
                <a:solidFill>
                  <a:srgbClr val="510765"/>
                </a:solidFill>
                <a:latin typeface="Albertus Medium" pitchFamily="34" charset="0"/>
              </a:rPr>
              <a:t>Komunia św. kapłanów - zdjęcia</a:t>
            </a:r>
          </a:p>
        </p:txBody>
      </p:sp>
      <p:sp>
        <p:nvSpPr>
          <p:cNvPr id="33795" name="Rectangle 14"/>
          <p:cNvSpPr>
            <a:spLocks noGrp="1" noChangeArrowheads="1"/>
          </p:cNvSpPr>
          <p:nvPr>
            <p:ph type="body" sz="half" idx="1"/>
          </p:nvPr>
        </p:nvSpPr>
        <p:spPr>
          <a:xfrm>
            <a:off x="468313" y="1557338"/>
            <a:ext cx="4535487" cy="4525962"/>
          </a:xfrm>
        </p:spPr>
        <p:txBody>
          <a:bodyPr>
            <a:normAutofit lnSpcReduction="10000"/>
          </a:bodyPr>
          <a:lstStyle/>
          <a:p>
            <a:pPr eaLnBrk="1" hangingPunct="1"/>
            <a:r>
              <a:rPr lang="pl-PL" altLang="en-US" sz="2400" dirty="0"/>
              <a:t>C(s) i C(d)</a:t>
            </a:r>
            <a:br>
              <a:rPr lang="pl-PL" altLang="en-US" sz="2400" dirty="0"/>
            </a:br>
            <a:r>
              <a:rPr lang="pl-PL" altLang="en-US" sz="2400" dirty="0"/>
              <a:t>składają krzesła</a:t>
            </a:r>
            <a:br>
              <a:rPr lang="pl-PL" altLang="en-US" sz="2400" dirty="0"/>
            </a:br>
            <a:r>
              <a:rPr lang="pl-PL" altLang="en-US" sz="2400" dirty="0"/>
              <a:t>dla Dk i najbliższych </a:t>
            </a:r>
            <a:r>
              <a:rPr lang="pl-PL" altLang="en-US" sz="2400" dirty="0" err="1"/>
              <a:t>Kns</a:t>
            </a:r>
            <a:br>
              <a:rPr lang="pl-PL" altLang="en-US" sz="2400" dirty="0"/>
            </a:br>
            <a:r>
              <a:rPr lang="pl-PL" altLang="en-US" sz="2400" dirty="0"/>
              <a:t>na czas Komunii kapłanów</a:t>
            </a:r>
          </a:p>
          <a:p>
            <a:pPr eaLnBrk="1" hangingPunct="1">
              <a:buFontTx/>
              <a:buNone/>
            </a:pPr>
            <a:r>
              <a:rPr lang="pl-PL" altLang="en-US" sz="800" dirty="0"/>
              <a:t> </a:t>
            </a:r>
            <a:endParaRPr lang="pl-PL" altLang="en-US" sz="4400" dirty="0"/>
          </a:p>
          <a:p>
            <a:pPr eaLnBrk="1" hangingPunct="1"/>
            <a:r>
              <a:rPr lang="pl-PL" altLang="en-US" sz="2400" dirty="0"/>
              <a:t>posługujący</a:t>
            </a:r>
            <a:br>
              <a:rPr lang="pl-PL" altLang="en-US" sz="2400" dirty="0"/>
            </a:br>
            <a:r>
              <a:rPr lang="pl-PL" altLang="en-US" sz="2400" dirty="0"/>
              <a:t>tak się ustawiają,</a:t>
            </a:r>
            <a:br>
              <a:rPr lang="pl-PL" altLang="en-US" sz="2400" dirty="0"/>
            </a:br>
            <a:r>
              <a:rPr lang="pl-PL" altLang="en-US" sz="2400" dirty="0"/>
              <a:t>by kapłani mogli</a:t>
            </a:r>
            <a:br>
              <a:rPr lang="pl-PL" altLang="en-US" sz="2400" dirty="0"/>
            </a:br>
            <a:r>
              <a:rPr lang="pl-PL" altLang="en-US" sz="2400" dirty="0"/>
              <a:t>bez przeszkód wrócić</a:t>
            </a:r>
            <a:br>
              <a:rPr lang="pl-PL" altLang="en-US" sz="2400" dirty="0"/>
            </a:br>
            <a:r>
              <a:rPr lang="pl-PL" altLang="en-US" sz="2400" dirty="0"/>
              <a:t>na swoje miejsca po Komunii</a:t>
            </a:r>
          </a:p>
          <a:p>
            <a:pPr eaLnBrk="1" hangingPunct="1">
              <a:buFontTx/>
              <a:buNone/>
            </a:pPr>
            <a:r>
              <a:rPr lang="pl-PL" altLang="en-US" sz="1200" dirty="0"/>
              <a:t> </a:t>
            </a:r>
            <a:endParaRPr lang="pl-PL" altLang="en-US" sz="4400" dirty="0"/>
          </a:p>
          <a:p>
            <a:pPr eaLnBrk="1" hangingPunct="1"/>
            <a:r>
              <a:rPr lang="pl-PL" altLang="en-US" sz="2400" dirty="0"/>
              <a:t>kapłani po przyjęciu Komunii przyjmują postawę siedzącą</a:t>
            </a:r>
            <a:r>
              <a:rPr lang="pl-PL" altLang="en-US" sz="800" dirty="0"/>
              <a:t> </a:t>
            </a:r>
            <a:endParaRPr lang="pl-PL" altLang="en-US" sz="2400" dirty="0"/>
          </a:p>
        </p:txBody>
      </p:sp>
      <p:pic>
        <p:nvPicPr>
          <p:cNvPr id="33796" name="Picture 11" descr="DCP_2038"/>
          <p:cNvPicPr>
            <a:picLocks noGrp="1" noChangeAspect="1" noChangeArrowheads="1"/>
          </p:cNvPicPr>
          <p:nvPr>
            <p:ph sz="quarter" idx="2"/>
          </p:nvPr>
        </p:nvPicPr>
        <p:blipFill>
          <a:blip r:embed="rId2" cstate="print"/>
          <a:srcRect/>
          <a:stretch>
            <a:fillRect/>
          </a:stretch>
        </p:blipFill>
        <p:spPr>
          <a:xfrm>
            <a:off x="5292725" y="1557338"/>
            <a:ext cx="3086100" cy="2185987"/>
          </a:xfrm>
          <a:noFill/>
        </p:spPr>
      </p:pic>
      <p:pic>
        <p:nvPicPr>
          <p:cNvPr id="33797" name="Picture 12" descr="DCP_2040"/>
          <p:cNvPicPr>
            <a:picLocks noGrp="1" noChangeAspect="1" noChangeArrowheads="1"/>
          </p:cNvPicPr>
          <p:nvPr>
            <p:ph sz="quarter" idx="3"/>
          </p:nvPr>
        </p:nvPicPr>
        <p:blipFill>
          <a:blip r:embed="rId3" cstate="print"/>
          <a:srcRect/>
          <a:stretch>
            <a:fillRect/>
          </a:stretch>
        </p:blipFill>
        <p:spPr>
          <a:xfrm>
            <a:off x="5292725" y="3933825"/>
            <a:ext cx="3095625" cy="2187575"/>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0"/>
            <a:ext cx="8229600" cy="1196975"/>
          </a:xfrm>
        </p:spPr>
        <p:txBody>
          <a:bodyPr/>
          <a:lstStyle/>
          <a:p>
            <a:pPr eaLnBrk="1" hangingPunct="1">
              <a:defRPr/>
            </a:pPr>
            <a:r>
              <a:rPr lang="pl-PL" spc="300" dirty="0">
                <a:solidFill>
                  <a:srgbClr val="510765"/>
                </a:solidFill>
                <a:latin typeface="Albertus Medium" pitchFamily="34" charset="0"/>
              </a:rPr>
              <a:t>Błogosławieństwo</a:t>
            </a:r>
          </a:p>
        </p:txBody>
      </p:sp>
      <p:sp>
        <p:nvSpPr>
          <p:cNvPr id="34819" name="Rectangle 3"/>
          <p:cNvSpPr>
            <a:spLocks noGrp="1" noChangeArrowheads="1"/>
          </p:cNvSpPr>
          <p:nvPr>
            <p:ph type="body" sz="half" idx="1"/>
          </p:nvPr>
        </p:nvSpPr>
        <p:spPr>
          <a:xfrm>
            <a:off x="323850" y="1196975"/>
            <a:ext cx="8064500" cy="2303463"/>
          </a:xfrm>
        </p:spPr>
        <p:txBody>
          <a:bodyPr/>
          <a:lstStyle/>
          <a:p>
            <a:pPr eaLnBrk="1" hangingPunct="1"/>
            <a:r>
              <a:rPr lang="pl-PL" altLang="en-US" sz="2200" dirty="0"/>
              <a:t>może nastąpić od miejsca przewodniczenia lub od ołtarza</a:t>
            </a:r>
          </a:p>
          <a:p>
            <a:pPr eaLnBrk="1" hangingPunct="1">
              <a:buFontTx/>
              <a:buNone/>
            </a:pPr>
            <a:r>
              <a:rPr lang="pl-PL" altLang="en-US" sz="700" dirty="0"/>
              <a:t> </a:t>
            </a:r>
            <a:endParaRPr lang="pl-PL" altLang="en-US" sz="2000" dirty="0"/>
          </a:p>
          <a:p>
            <a:pPr eaLnBrk="1" hangingPunct="1"/>
            <a:r>
              <a:rPr lang="pl-PL" altLang="en-US" sz="2200" dirty="0"/>
              <a:t>przed błogosławieństwem diakon może skierować</a:t>
            </a:r>
            <a:br>
              <a:rPr lang="pl-PL" altLang="en-US" sz="2200" dirty="0"/>
            </a:br>
            <a:r>
              <a:rPr lang="pl-PL" altLang="en-US" sz="2200" dirty="0"/>
              <a:t>do wiernych słowa: </a:t>
            </a:r>
            <a:r>
              <a:rPr lang="pl-PL" altLang="en-US" sz="2200" i="1" dirty="0"/>
              <a:t>Pochylcie głowy na błogosławieństwo</a:t>
            </a:r>
            <a:endParaRPr lang="pl-PL" altLang="en-US" sz="2200" dirty="0"/>
          </a:p>
          <a:p>
            <a:pPr eaLnBrk="1" hangingPunct="1">
              <a:buFontTx/>
              <a:buNone/>
            </a:pPr>
            <a:r>
              <a:rPr lang="pl-PL" altLang="en-US" sz="700" dirty="0"/>
              <a:t> </a:t>
            </a:r>
            <a:endParaRPr lang="pl-PL" altLang="en-US" sz="2000" dirty="0"/>
          </a:p>
          <a:p>
            <a:pPr eaLnBrk="1" hangingPunct="1"/>
            <a:r>
              <a:rPr lang="pl-PL" altLang="en-US" sz="2200" i="1" dirty="0"/>
              <a:t>z</a:t>
            </a:r>
            <a:r>
              <a:rPr lang="pl-PL" altLang="en-US" sz="2200" dirty="0"/>
              <a:t>awsze diakonowi podaje się mikrofon</a:t>
            </a:r>
            <a:br>
              <a:rPr lang="pl-PL" altLang="en-US" sz="2200" dirty="0"/>
            </a:br>
            <a:r>
              <a:rPr lang="pl-PL" altLang="en-US" sz="2200" dirty="0"/>
              <a:t>do formuły: </a:t>
            </a:r>
            <a:r>
              <a:rPr lang="pl-PL" altLang="en-US" sz="2200" i="1" dirty="0"/>
              <a:t>Idźcie w pokoju Chrystusa.</a:t>
            </a:r>
            <a:endParaRPr lang="pl-PL" altLang="en-US" sz="2000" dirty="0"/>
          </a:p>
        </p:txBody>
      </p:sp>
      <p:pic>
        <p:nvPicPr>
          <p:cNvPr id="34820" name="Picture 9" descr="DCP_7918"/>
          <p:cNvPicPr>
            <a:picLocks noGrp="1" noChangeAspect="1" noChangeArrowheads="1"/>
          </p:cNvPicPr>
          <p:nvPr>
            <p:ph sz="quarter" idx="2"/>
          </p:nvPr>
        </p:nvPicPr>
        <p:blipFill>
          <a:blip r:embed="rId2" cstate="print"/>
          <a:srcRect/>
          <a:stretch>
            <a:fillRect/>
          </a:stretch>
        </p:blipFill>
        <p:spPr>
          <a:xfrm>
            <a:off x="468313" y="3716338"/>
            <a:ext cx="3167062" cy="2455862"/>
          </a:xfrm>
          <a:noFill/>
        </p:spPr>
      </p:pic>
      <p:pic>
        <p:nvPicPr>
          <p:cNvPr id="34821" name="Picture 11" descr="DCP_2056_rotation"/>
          <p:cNvPicPr>
            <a:picLocks noGrp="1" noChangeAspect="1" noChangeArrowheads="1"/>
          </p:cNvPicPr>
          <p:nvPr>
            <p:ph sz="quarter" idx="3"/>
          </p:nvPr>
        </p:nvPicPr>
        <p:blipFill>
          <a:blip r:embed="rId3" cstate="print"/>
          <a:srcRect/>
          <a:stretch>
            <a:fillRect/>
          </a:stretch>
        </p:blipFill>
        <p:spPr>
          <a:xfrm>
            <a:off x="6156325" y="2708275"/>
            <a:ext cx="2376488" cy="3390900"/>
          </a:xfrm>
          <a:noFill/>
        </p:spPr>
      </p:pic>
      <p:sp>
        <p:nvSpPr>
          <p:cNvPr id="6" name="Rectangle 3"/>
          <p:cNvSpPr txBox="1">
            <a:spLocks noChangeArrowheads="1"/>
          </p:cNvSpPr>
          <p:nvPr/>
        </p:nvSpPr>
        <p:spPr bwMode="auto">
          <a:xfrm>
            <a:off x="3348038" y="3716338"/>
            <a:ext cx="2736850" cy="2736850"/>
          </a:xfrm>
          <a:prstGeom prst="rect">
            <a:avLst/>
          </a:prstGeom>
          <a:noFill/>
          <a:ln w="9525">
            <a:noFill/>
            <a:miter lim="800000"/>
            <a:headEnd/>
            <a:tailEnd/>
          </a:ln>
        </p:spPr>
        <p:txBody>
          <a:bodyPr/>
          <a:lstStyle/>
          <a:p>
            <a:pPr marL="342900" indent="-342900" algn="ctr">
              <a:spcBef>
                <a:spcPct val="20000"/>
              </a:spcBef>
              <a:defRPr/>
            </a:pPr>
            <a:r>
              <a:rPr lang="pl-PL" sz="2200" kern="0" dirty="0">
                <a:latin typeface="+mn-lt"/>
              </a:rPr>
              <a:t>    Jeśli wybrano</a:t>
            </a:r>
            <a:br>
              <a:rPr lang="pl-PL" sz="2200" kern="0" dirty="0">
                <a:latin typeface="+mn-lt"/>
              </a:rPr>
            </a:br>
            <a:r>
              <a:rPr lang="pl-PL" sz="2200" kern="0" dirty="0">
                <a:latin typeface="+mn-lt"/>
              </a:rPr>
              <a:t>uroczyste błogosławieństwo</a:t>
            </a:r>
            <a:br>
              <a:rPr lang="pl-PL" sz="2200" kern="0" dirty="0">
                <a:latin typeface="+mn-lt"/>
              </a:rPr>
            </a:br>
            <a:r>
              <a:rPr lang="pl-PL" sz="2200" kern="0" dirty="0">
                <a:latin typeface="+mn-lt"/>
              </a:rPr>
              <a:t>lub modlitwę</a:t>
            </a:r>
            <a:br>
              <a:rPr lang="pl-PL" sz="2200" kern="0" dirty="0">
                <a:latin typeface="+mn-lt"/>
              </a:rPr>
            </a:br>
            <a:r>
              <a:rPr lang="pl-PL" sz="2200" kern="0" dirty="0">
                <a:latin typeface="+mn-lt"/>
              </a:rPr>
              <a:t>nad ludem</a:t>
            </a:r>
            <a:br>
              <a:rPr lang="pl-PL" sz="2200" kern="0" dirty="0">
                <a:latin typeface="+mn-lt"/>
              </a:rPr>
            </a:br>
            <a:r>
              <a:rPr lang="pl-PL" sz="2200" kern="0" dirty="0">
                <a:latin typeface="+mn-lt"/>
              </a:rPr>
              <a:t>to należy</a:t>
            </a:r>
            <a:br>
              <a:rPr lang="pl-PL" sz="2200" kern="0" dirty="0">
                <a:latin typeface="+mn-lt"/>
              </a:rPr>
            </a:br>
            <a:r>
              <a:rPr lang="pl-PL" sz="2200" kern="0" dirty="0">
                <a:latin typeface="+mn-lt"/>
              </a:rPr>
              <a:t>podać Mszał.</a:t>
            </a:r>
          </a:p>
          <a:p>
            <a:pPr marL="342900" indent="-342900" algn="ctr">
              <a:spcBef>
                <a:spcPct val="20000"/>
              </a:spcBef>
              <a:defRPr/>
            </a:pPr>
            <a:r>
              <a:rPr lang="pl-PL" sz="700" kern="0" dirty="0">
                <a:latin typeface="+mn-lt"/>
              </a:rPr>
              <a:t> </a:t>
            </a:r>
            <a:endParaRPr lang="pl-PL" sz="2000" kern="0" dirty="0">
              <a:latin typeface="+mn-lt"/>
            </a:endParaRPr>
          </a:p>
          <a:p>
            <a:pPr marL="342900" indent="-342900" algn="ctr">
              <a:lnSpc>
                <a:spcPct val="80000"/>
              </a:lnSpc>
              <a:spcBef>
                <a:spcPct val="20000"/>
              </a:spcBef>
              <a:buFontTx/>
              <a:buChar char="•"/>
              <a:defRPr/>
            </a:pPr>
            <a:endParaRPr lang="pl-PL" sz="2000" kern="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DCP_2057"/>
          <p:cNvPicPr>
            <a:picLocks noGrp="1" noChangeAspect="1" noChangeArrowheads="1"/>
          </p:cNvPicPr>
          <p:nvPr>
            <p:ph sz="quarter" idx="1"/>
          </p:nvPr>
        </p:nvPicPr>
        <p:blipFill>
          <a:blip r:embed="rId2" cstate="print"/>
          <a:srcRect/>
          <a:stretch>
            <a:fillRect/>
          </a:stretch>
        </p:blipFill>
        <p:spPr>
          <a:xfrm>
            <a:off x="827088" y="1412875"/>
            <a:ext cx="3308350" cy="2185988"/>
          </a:xfrm>
          <a:noFill/>
        </p:spPr>
      </p:pic>
      <p:pic>
        <p:nvPicPr>
          <p:cNvPr id="35843" name="Picture 4" descr="DCP_2058"/>
          <p:cNvPicPr>
            <a:picLocks noGrp="1" noChangeAspect="1" noChangeArrowheads="1"/>
          </p:cNvPicPr>
          <p:nvPr>
            <p:ph sz="quarter" idx="2"/>
          </p:nvPr>
        </p:nvPicPr>
        <p:blipFill>
          <a:blip r:embed="rId3" cstate="print"/>
          <a:srcRect/>
          <a:stretch>
            <a:fillRect/>
          </a:stretch>
        </p:blipFill>
        <p:spPr>
          <a:xfrm>
            <a:off x="5003800" y="1412875"/>
            <a:ext cx="3308350" cy="2185988"/>
          </a:xfrm>
          <a:noFill/>
        </p:spPr>
      </p:pic>
      <p:pic>
        <p:nvPicPr>
          <p:cNvPr id="35844" name="Picture 5" descr="DCP_2060"/>
          <p:cNvPicPr>
            <a:picLocks noGrp="1" noChangeAspect="1" noChangeArrowheads="1"/>
          </p:cNvPicPr>
          <p:nvPr>
            <p:ph sz="quarter" idx="3"/>
          </p:nvPr>
        </p:nvPicPr>
        <p:blipFill>
          <a:blip r:embed="rId4" cstate="print"/>
          <a:srcRect/>
          <a:stretch>
            <a:fillRect/>
          </a:stretch>
        </p:blipFill>
        <p:spPr>
          <a:xfrm>
            <a:off x="820738" y="3938588"/>
            <a:ext cx="3311525" cy="2187575"/>
          </a:xfrm>
          <a:noFill/>
        </p:spPr>
      </p:pic>
      <p:pic>
        <p:nvPicPr>
          <p:cNvPr id="35845" name="Picture 6" descr="DCP_2061"/>
          <p:cNvPicPr>
            <a:picLocks noGrp="1" noChangeAspect="1" noChangeArrowheads="1"/>
          </p:cNvPicPr>
          <p:nvPr>
            <p:ph sz="quarter" idx="4"/>
          </p:nvPr>
        </p:nvPicPr>
        <p:blipFill>
          <a:blip r:embed="rId5" cstate="print"/>
          <a:srcRect/>
          <a:stretch>
            <a:fillRect/>
          </a:stretch>
        </p:blipFill>
        <p:spPr>
          <a:xfrm>
            <a:off x="5011738" y="3938588"/>
            <a:ext cx="3311525" cy="2187575"/>
          </a:xfrm>
          <a:noFill/>
        </p:spPr>
      </p:pic>
      <p:sp>
        <p:nvSpPr>
          <p:cNvPr id="8" name="Rectangle 2"/>
          <p:cNvSpPr txBox="1">
            <a:spLocks noChangeArrowheads="1"/>
          </p:cNvSpPr>
          <p:nvPr/>
        </p:nvSpPr>
        <p:spPr bwMode="auto">
          <a:xfrm>
            <a:off x="457200" y="0"/>
            <a:ext cx="8229600" cy="1268413"/>
          </a:xfrm>
          <a:prstGeom prst="rect">
            <a:avLst/>
          </a:prstGeom>
          <a:noFill/>
          <a:ln w="9525">
            <a:noFill/>
            <a:miter lim="800000"/>
            <a:headEnd/>
            <a:tailEnd/>
          </a:ln>
        </p:spPr>
        <p:txBody>
          <a:bodyPr anchor="ctr"/>
          <a:lstStyle/>
          <a:p>
            <a:pPr algn="ctr">
              <a:defRPr/>
            </a:pPr>
            <a:r>
              <a:rPr lang="pl-PL" sz="4400" kern="0" spc="300" dirty="0">
                <a:solidFill>
                  <a:srgbClr val="510765"/>
                </a:solidFill>
                <a:latin typeface="Albertus Medium" pitchFamily="34" charset="0"/>
                <a:ea typeface="+mj-ea"/>
                <a:cs typeface="+mj-cs"/>
              </a:rPr>
              <a:t>Wyjście do zakrystii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0"/>
            <a:ext cx="8353425" cy="1143000"/>
          </a:xfrm>
        </p:spPr>
        <p:txBody>
          <a:bodyPr/>
          <a:lstStyle/>
          <a:p>
            <a:pPr eaLnBrk="1" hangingPunct="1">
              <a:defRPr/>
            </a:pPr>
            <a:r>
              <a:rPr lang="pl-PL" sz="4000" spc="150" dirty="0">
                <a:solidFill>
                  <a:srgbClr val="510765"/>
                </a:solidFill>
                <a:latin typeface="Albertus Medium" pitchFamily="34" charset="0"/>
              </a:rPr>
              <a:t>W zakrystii po zakończeniu liturgii</a:t>
            </a:r>
          </a:p>
        </p:txBody>
      </p:sp>
      <p:sp>
        <p:nvSpPr>
          <p:cNvPr id="22531" name="Rectangle 3"/>
          <p:cNvSpPr>
            <a:spLocks noGrp="1" noChangeArrowheads="1"/>
          </p:cNvSpPr>
          <p:nvPr>
            <p:ph type="body" sz="half" idx="1"/>
          </p:nvPr>
        </p:nvSpPr>
        <p:spPr>
          <a:xfrm>
            <a:off x="250825" y="1196975"/>
            <a:ext cx="4969247" cy="5472113"/>
          </a:xfrm>
        </p:spPr>
        <p:txBody>
          <a:bodyPr/>
          <a:lstStyle/>
          <a:p>
            <a:pPr eaLnBrk="1" hangingPunct="1">
              <a:lnSpc>
                <a:spcPct val="80000"/>
              </a:lnSpc>
              <a:defRPr/>
            </a:pPr>
            <a:r>
              <a:rPr lang="pl-PL" sz="2200" dirty="0"/>
              <a:t>Służba liturgiczna i kapłani</a:t>
            </a:r>
            <a:br>
              <a:rPr lang="pl-PL" sz="2200" dirty="0"/>
            </a:br>
            <a:r>
              <a:rPr lang="pl-PL" sz="2200" dirty="0"/>
              <a:t>ustawiają się po liturgii</a:t>
            </a:r>
            <a:br>
              <a:rPr lang="pl-PL" sz="2200" dirty="0"/>
            </a:br>
            <a:r>
              <a:rPr lang="pl-PL" sz="2200" dirty="0"/>
              <a:t>w górnej zakrystii – jak na zdjęciu</a:t>
            </a:r>
          </a:p>
          <a:p>
            <a:pPr eaLnBrk="1" hangingPunct="1">
              <a:lnSpc>
                <a:spcPct val="80000"/>
              </a:lnSpc>
              <a:buFontTx/>
              <a:buNone/>
              <a:defRPr/>
            </a:pPr>
            <a:r>
              <a:rPr lang="pl-PL" sz="1050" dirty="0">
                <a:solidFill>
                  <a:srgbClr val="C00000"/>
                </a:solidFill>
              </a:rPr>
              <a:t> </a:t>
            </a:r>
          </a:p>
          <a:p>
            <a:pPr eaLnBrk="1" hangingPunct="1">
              <a:lnSpc>
                <a:spcPct val="80000"/>
              </a:lnSpc>
              <a:buFontTx/>
              <a:buNone/>
              <a:defRPr/>
            </a:pPr>
            <a:r>
              <a:rPr lang="pl-PL" sz="2400" dirty="0">
                <a:solidFill>
                  <a:srgbClr val="C00000"/>
                </a:solidFill>
              </a:rPr>
              <a:t>     </a:t>
            </a:r>
            <a:r>
              <a:rPr lang="pl-PL" sz="2200" dirty="0">
                <a:solidFill>
                  <a:srgbClr val="C00000"/>
                </a:solidFill>
              </a:rPr>
              <a:t>Po </a:t>
            </a:r>
            <a:r>
              <a:rPr lang="pl-PL" sz="2200">
                <a:solidFill>
                  <a:srgbClr val="C00000"/>
                </a:solidFill>
              </a:rPr>
              <a:t>powrocie posługujących</a:t>
            </a:r>
            <a:br>
              <a:rPr lang="pl-PL" sz="2200" dirty="0">
                <a:solidFill>
                  <a:srgbClr val="C00000"/>
                </a:solidFill>
              </a:rPr>
            </a:br>
            <a:r>
              <a:rPr lang="pl-PL" sz="2200" dirty="0">
                <a:solidFill>
                  <a:srgbClr val="C00000"/>
                </a:solidFill>
              </a:rPr>
              <a:t>do zakrystii wszyscy zwracają się</a:t>
            </a:r>
            <a:br>
              <a:rPr lang="pl-PL" sz="2200" dirty="0">
                <a:solidFill>
                  <a:srgbClr val="C00000"/>
                </a:solidFill>
              </a:rPr>
            </a:br>
            <a:r>
              <a:rPr lang="pl-PL" sz="2200" dirty="0">
                <a:solidFill>
                  <a:srgbClr val="C00000"/>
                </a:solidFill>
              </a:rPr>
              <a:t>w stronę krzyża. Ceremoniarz</a:t>
            </a:r>
            <a:br>
              <a:rPr lang="pl-PL" sz="2200" dirty="0">
                <a:solidFill>
                  <a:srgbClr val="C00000"/>
                </a:solidFill>
              </a:rPr>
            </a:br>
            <a:r>
              <a:rPr lang="pl-PL" sz="2200" dirty="0">
                <a:solidFill>
                  <a:srgbClr val="C00000"/>
                </a:solidFill>
              </a:rPr>
              <a:t>lub celebrans rozpoczyna modlitwę,</a:t>
            </a:r>
            <a:br>
              <a:rPr lang="pl-PL" sz="2200" dirty="0">
                <a:solidFill>
                  <a:srgbClr val="C00000"/>
                </a:solidFill>
              </a:rPr>
            </a:br>
            <a:r>
              <a:rPr lang="pl-PL" sz="2200" dirty="0">
                <a:solidFill>
                  <a:srgbClr val="C00000"/>
                </a:solidFill>
              </a:rPr>
              <a:t>którą odmawiają wszyscy:</a:t>
            </a:r>
          </a:p>
          <a:p>
            <a:pPr eaLnBrk="1" hangingPunct="1">
              <a:lnSpc>
                <a:spcPct val="80000"/>
              </a:lnSpc>
              <a:buFontTx/>
              <a:buNone/>
              <a:defRPr/>
            </a:pPr>
            <a:r>
              <a:rPr lang="pl-PL" sz="800" dirty="0"/>
              <a:t> </a:t>
            </a:r>
          </a:p>
          <a:p>
            <a:pPr algn="just" eaLnBrk="1" hangingPunct="1">
              <a:lnSpc>
                <a:spcPct val="80000"/>
              </a:lnSpc>
              <a:buFontTx/>
              <a:buNone/>
              <a:tabLst>
                <a:tab pos="4664075" algn="l"/>
              </a:tabLst>
              <a:defRPr/>
            </a:pPr>
            <a:r>
              <a:rPr lang="pl-PL" sz="2400" dirty="0"/>
              <a:t>	</a:t>
            </a:r>
            <a:r>
              <a:rPr lang="pl-PL" sz="2200" dirty="0"/>
              <a:t>„Boże, którego dobroć powołała</a:t>
            </a:r>
            <a:br>
              <a:rPr lang="pl-PL" sz="2200" dirty="0"/>
            </a:br>
            <a:r>
              <a:rPr lang="pl-PL" sz="2200" dirty="0"/>
              <a:t>mnie do Twej służby. Spraw,</a:t>
            </a:r>
            <a:br>
              <a:rPr lang="pl-PL" sz="2200" dirty="0"/>
            </a:br>
            <a:r>
              <a:rPr lang="pl-PL" sz="2200" dirty="0"/>
              <a:t>abym uświęcony uczestnictwem</a:t>
            </a:r>
            <a:br>
              <a:rPr lang="pl-PL" sz="2200" dirty="0"/>
            </a:br>
            <a:r>
              <a:rPr lang="pl-PL" sz="2200" dirty="0"/>
              <a:t>w Twych tajemnicach przez dzień dzisiejszy i całe me życie szedł tylko drogą zbawienia. Przez Chrystusa,</a:t>
            </a:r>
            <a:br>
              <a:rPr lang="pl-PL" sz="2200" dirty="0"/>
            </a:br>
            <a:r>
              <a:rPr lang="pl-PL" sz="2200" dirty="0"/>
              <a:t>Pana naszego. Amen.”</a:t>
            </a:r>
          </a:p>
          <a:p>
            <a:pPr eaLnBrk="1" hangingPunct="1">
              <a:lnSpc>
                <a:spcPct val="80000"/>
              </a:lnSpc>
              <a:buFontTx/>
              <a:buNone/>
              <a:defRPr/>
            </a:pPr>
            <a:endParaRPr lang="pl-PL" sz="800" dirty="0"/>
          </a:p>
          <a:p>
            <a:pPr eaLnBrk="1" hangingPunct="1">
              <a:lnSpc>
                <a:spcPct val="80000"/>
              </a:lnSpc>
              <a:buFontTx/>
              <a:buNone/>
              <a:defRPr/>
            </a:pPr>
            <a:r>
              <a:rPr lang="pl-PL" sz="2400" dirty="0">
                <a:solidFill>
                  <a:srgbClr val="C00000"/>
                </a:solidFill>
              </a:rPr>
              <a:t>	</a:t>
            </a:r>
            <a:r>
              <a:rPr lang="pl-PL" sz="2200" dirty="0">
                <a:solidFill>
                  <a:srgbClr val="C00000"/>
                </a:solidFill>
              </a:rPr>
              <a:t>C lub Cel: </a:t>
            </a:r>
            <a:r>
              <a:rPr lang="pl-PL" sz="2200" dirty="0"/>
              <a:t>„Błogosławmy Panu!”</a:t>
            </a:r>
          </a:p>
          <a:p>
            <a:pPr eaLnBrk="1" hangingPunct="1">
              <a:lnSpc>
                <a:spcPct val="80000"/>
              </a:lnSpc>
              <a:buFontTx/>
              <a:buNone/>
              <a:defRPr/>
            </a:pPr>
            <a:r>
              <a:rPr lang="pl-PL" sz="2200" dirty="0">
                <a:solidFill>
                  <a:srgbClr val="FF0000"/>
                </a:solidFill>
              </a:rPr>
              <a:t>	</a:t>
            </a:r>
            <a:r>
              <a:rPr lang="pl-PL" sz="2200" dirty="0">
                <a:solidFill>
                  <a:srgbClr val="C00000"/>
                </a:solidFill>
              </a:rPr>
              <a:t>W: </a:t>
            </a:r>
            <a:r>
              <a:rPr lang="pl-PL" sz="2200" dirty="0"/>
              <a:t>„Bogu niech będą dzięki!”</a:t>
            </a:r>
          </a:p>
          <a:p>
            <a:pPr eaLnBrk="1" hangingPunct="1">
              <a:lnSpc>
                <a:spcPct val="80000"/>
              </a:lnSpc>
              <a:defRPr/>
            </a:pPr>
            <a:endParaRPr lang="pl-PL" sz="2400" dirty="0"/>
          </a:p>
        </p:txBody>
      </p:sp>
      <p:pic>
        <p:nvPicPr>
          <p:cNvPr id="36868" name="Picture 4" descr="DCP_1812"/>
          <p:cNvPicPr>
            <a:picLocks noGrp="1" noChangeAspect="1" noChangeArrowheads="1"/>
          </p:cNvPicPr>
          <p:nvPr>
            <p:ph sz="half" idx="2"/>
          </p:nvPr>
        </p:nvPicPr>
        <p:blipFill>
          <a:blip r:embed="rId2" cstate="print"/>
          <a:srcRect/>
          <a:stretch>
            <a:fillRect/>
          </a:stretch>
        </p:blipFill>
        <p:spPr>
          <a:xfrm>
            <a:off x="5508625" y="1268413"/>
            <a:ext cx="3194050" cy="5040312"/>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73025"/>
            <a:ext cx="8229600" cy="1268413"/>
          </a:xfrm>
        </p:spPr>
        <p:txBody>
          <a:bodyPr/>
          <a:lstStyle/>
          <a:p>
            <a:pPr eaLnBrk="1" hangingPunct="1">
              <a:defRPr/>
            </a:pPr>
            <a:r>
              <a:rPr lang="pl-PL" spc="300" dirty="0">
                <a:solidFill>
                  <a:srgbClr val="510765"/>
                </a:solidFill>
                <a:latin typeface="Albertus Medium" pitchFamily="34" charset="0"/>
              </a:rPr>
              <a:t>Po liturgii</a:t>
            </a:r>
          </a:p>
        </p:txBody>
      </p:sp>
      <p:sp>
        <p:nvSpPr>
          <p:cNvPr id="37891" name="Rectangle 3"/>
          <p:cNvSpPr>
            <a:spLocks noGrp="1" noChangeArrowheads="1"/>
          </p:cNvSpPr>
          <p:nvPr>
            <p:ph type="body" idx="1"/>
          </p:nvPr>
        </p:nvSpPr>
        <p:spPr>
          <a:xfrm>
            <a:off x="468313" y="1412875"/>
            <a:ext cx="8229600" cy="4997450"/>
          </a:xfrm>
        </p:spPr>
        <p:txBody>
          <a:bodyPr/>
          <a:lstStyle/>
          <a:p>
            <a:pPr eaLnBrk="1" hangingPunct="1">
              <a:spcBef>
                <a:spcPts val="1500"/>
              </a:spcBef>
            </a:pPr>
            <a:r>
              <a:rPr lang="pl-PL" altLang="en-US" sz="3000" dirty="0"/>
              <a:t>posługujący powinni przynieść do zakrystii przedmioty związane z ich posługą</a:t>
            </a:r>
          </a:p>
          <a:p>
            <a:pPr eaLnBrk="1" hangingPunct="1">
              <a:spcBef>
                <a:spcPts val="1500"/>
              </a:spcBef>
            </a:pPr>
            <a:r>
              <a:rPr lang="pl-PL" altLang="en-US" sz="3000" dirty="0"/>
              <a:t>w razie dokonania zmian w układzie prezbiterium (np. dostawienie krzeseł) należy przywrócić stan pierwotny</a:t>
            </a:r>
          </a:p>
          <a:p>
            <a:pPr eaLnBrk="1" hangingPunct="1">
              <a:spcBef>
                <a:spcPts val="1500"/>
              </a:spcBef>
            </a:pPr>
            <a:r>
              <a:rPr lang="pl-PL" altLang="en-US" sz="3000" dirty="0"/>
              <a:t>w zakrystii należy zostawić porządek</a:t>
            </a:r>
          </a:p>
          <a:p>
            <a:pPr eaLnBrk="1" hangingPunct="1">
              <a:spcBef>
                <a:spcPts val="1500"/>
              </a:spcBef>
            </a:pPr>
            <a:r>
              <a:rPr lang="pl-PL" altLang="en-US" sz="3000" dirty="0"/>
              <a:t>szaty liturgiczne – jeśli były pożyczone</a:t>
            </a:r>
            <a:br>
              <a:rPr lang="pl-PL" altLang="en-US" sz="3000" dirty="0"/>
            </a:br>
            <a:r>
              <a:rPr lang="pl-PL" altLang="en-US" sz="3000" dirty="0"/>
              <a:t>z Jasnej Góry – należy złożyć i zostawić</a:t>
            </a:r>
            <a:br>
              <a:rPr lang="pl-PL" altLang="en-US" sz="3000" dirty="0"/>
            </a:br>
            <a:r>
              <a:rPr lang="pl-PL" altLang="en-US" sz="3000" dirty="0"/>
              <a:t>w miejscu, z którego były zabrane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6675"/>
            <a:ext cx="8229600" cy="1417638"/>
          </a:xfrm>
        </p:spPr>
        <p:txBody>
          <a:bodyPr/>
          <a:lstStyle/>
          <a:p>
            <a:pPr eaLnBrk="1" hangingPunct="1">
              <a:defRPr/>
            </a:pPr>
            <a:r>
              <a:rPr lang="pl-PL" spc="300" dirty="0">
                <a:solidFill>
                  <a:srgbClr val="510765"/>
                </a:solidFill>
                <a:latin typeface="Albertus Medium" pitchFamily="34" charset="0"/>
              </a:rPr>
              <a:t>Puryfikacja w zakrystii</a:t>
            </a:r>
          </a:p>
        </p:txBody>
      </p:sp>
      <p:sp>
        <p:nvSpPr>
          <p:cNvPr id="38915" name="Rectangle 3"/>
          <p:cNvSpPr>
            <a:spLocks noGrp="1" noChangeArrowheads="1"/>
          </p:cNvSpPr>
          <p:nvPr>
            <p:ph type="body" sz="half" idx="1"/>
          </p:nvPr>
        </p:nvSpPr>
        <p:spPr>
          <a:xfrm>
            <a:off x="539750" y="1700213"/>
            <a:ext cx="5267325" cy="4854575"/>
          </a:xfrm>
        </p:spPr>
        <p:txBody>
          <a:bodyPr/>
          <a:lstStyle/>
          <a:p>
            <a:pPr eaLnBrk="1" hangingPunct="1"/>
            <a:r>
              <a:rPr lang="pl-PL" altLang="en-US" sz="2800" dirty="0"/>
              <a:t>gdyby puryfikacja</a:t>
            </a:r>
            <a:br>
              <a:rPr lang="pl-PL" altLang="en-US" sz="2800" dirty="0"/>
            </a:br>
            <a:r>
              <a:rPr lang="pl-PL" altLang="en-US" sz="2800" dirty="0"/>
              <a:t>mogła się zbytnio przedłużyć,</a:t>
            </a:r>
            <a:br>
              <a:rPr lang="pl-PL" altLang="en-US" sz="2800" dirty="0"/>
            </a:br>
            <a:r>
              <a:rPr lang="pl-PL" altLang="en-US" sz="2800" dirty="0"/>
              <a:t>a na Jasnej Górze</a:t>
            </a:r>
            <a:br>
              <a:rPr lang="pl-PL" altLang="en-US" sz="2800" dirty="0"/>
            </a:br>
            <a:r>
              <a:rPr lang="pl-PL" altLang="en-US" sz="2800" dirty="0"/>
              <a:t>w miejscu naszej celebracji ma być zaraz następna Eucharystia</a:t>
            </a:r>
            <a:br>
              <a:rPr lang="pl-PL" altLang="en-US" sz="2800" dirty="0"/>
            </a:br>
            <a:r>
              <a:rPr lang="pl-PL" altLang="en-US" sz="2800" dirty="0"/>
              <a:t>- naczynia liturgiczne</a:t>
            </a:r>
            <a:br>
              <a:rPr lang="pl-PL" altLang="en-US" sz="2800" dirty="0"/>
            </a:br>
            <a:r>
              <a:rPr lang="pl-PL" altLang="en-US" sz="2800" dirty="0"/>
              <a:t>mogą być puryfikowane</a:t>
            </a:r>
            <a:br>
              <a:rPr lang="pl-PL" altLang="en-US" sz="2800" dirty="0"/>
            </a:br>
            <a:r>
              <a:rPr lang="pl-PL" altLang="en-US" sz="2800" b="1" u="sng" dirty="0">
                <a:solidFill>
                  <a:srgbClr val="FF0000"/>
                </a:solidFill>
              </a:rPr>
              <a:t>po</a:t>
            </a:r>
            <a:r>
              <a:rPr lang="pl-PL" altLang="en-US" sz="2800" dirty="0"/>
              <a:t> liturgii w zakrystii</a:t>
            </a:r>
          </a:p>
        </p:txBody>
      </p:sp>
      <p:pic>
        <p:nvPicPr>
          <p:cNvPr id="38916" name="Picture 4" descr="DCP_1801"/>
          <p:cNvPicPr>
            <a:picLocks noGrp="1" noChangeAspect="1" noChangeArrowheads="1"/>
          </p:cNvPicPr>
          <p:nvPr>
            <p:ph sz="half" idx="2"/>
          </p:nvPr>
        </p:nvPicPr>
        <p:blipFill>
          <a:blip r:embed="rId2" cstate="print"/>
          <a:srcRect/>
          <a:stretch>
            <a:fillRect/>
          </a:stretch>
        </p:blipFill>
        <p:spPr>
          <a:xfrm>
            <a:off x="5867400" y="1773238"/>
            <a:ext cx="2449513" cy="3916362"/>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0"/>
            <a:ext cx="8229600" cy="1143000"/>
          </a:xfrm>
        </p:spPr>
        <p:txBody>
          <a:bodyPr/>
          <a:lstStyle/>
          <a:p>
            <a:pPr eaLnBrk="1" hangingPunct="1"/>
            <a:r>
              <a:rPr kumimoji="0" lang="pl-PL" spc="300" dirty="0">
                <a:solidFill>
                  <a:srgbClr val="510765"/>
                </a:solidFill>
                <a:latin typeface="Albertus Medium" pitchFamily="34" charset="0"/>
              </a:rPr>
              <a:t>Uwagi końcowe</a:t>
            </a:r>
          </a:p>
        </p:txBody>
      </p:sp>
      <p:sp>
        <p:nvSpPr>
          <p:cNvPr id="26627" name="Rectangle 3"/>
          <p:cNvSpPr>
            <a:spLocks noGrp="1" noChangeArrowheads="1"/>
          </p:cNvSpPr>
          <p:nvPr>
            <p:ph type="body" idx="1"/>
          </p:nvPr>
        </p:nvSpPr>
        <p:spPr>
          <a:xfrm>
            <a:off x="468313" y="1196975"/>
            <a:ext cx="8362950" cy="5329238"/>
          </a:xfrm>
        </p:spPr>
        <p:txBody>
          <a:bodyPr/>
          <a:lstStyle/>
          <a:p>
            <a:pPr eaLnBrk="1" hangingPunct="1"/>
            <a:r>
              <a:rPr kumimoji="0" lang="pl-PL" dirty="0"/>
              <a:t>w prezentacji nie ujęto wszystkich</a:t>
            </a:r>
            <a:br>
              <a:rPr kumimoji="0" lang="pl-PL" dirty="0"/>
            </a:br>
            <a:r>
              <a:rPr kumimoji="0" lang="pl-PL" dirty="0"/>
              <a:t>szczególnych aspektów celebracji,</a:t>
            </a:r>
            <a:br>
              <a:rPr kumimoji="0" lang="pl-PL" dirty="0"/>
            </a:br>
            <a:r>
              <a:rPr kumimoji="0" lang="pl-PL" dirty="0"/>
              <a:t>a jedynie te najbardziej charakterystyczne</a:t>
            </a:r>
          </a:p>
          <a:p>
            <a:pPr eaLnBrk="1" hangingPunct="1"/>
            <a:r>
              <a:rPr kumimoji="0" lang="pl-PL" dirty="0"/>
              <a:t>w razie wątpliwości wskazane jest korzystanie</a:t>
            </a:r>
            <a:br>
              <a:rPr kumimoji="0" lang="pl-PL" dirty="0"/>
            </a:br>
            <a:r>
              <a:rPr kumimoji="0" lang="pl-PL" dirty="0"/>
              <a:t>z OWMR, CLPB, KSL</a:t>
            </a:r>
            <a:br>
              <a:rPr kumimoji="0" lang="pl-PL" dirty="0"/>
            </a:br>
            <a:r>
              <a:rPr kumimoji="0" lang="pl-PL" dirty="0"/>
              <a:t>i z </a:t>
            </a:r>
            <a:r>
              <a:rPr kumimoji="0" lang="pl-PL" i="1" dirty="0"/>
              <a:t>Ceremoniału posług liturgicznych</a:t>
            </a:r>
          </a:p>
          <a:p>
            <a:pPr eaLnBrk="1" hangingPunct="1"/>
            <a:r>
              <a:rPr kumimoji="0" lang="pl-PL" dirty="0"/>
              <a:t>w osobnych plikach zawarto:</a:t>
            </a:r>
          </a:p>
          <a:p>
            <a:pPr lvl="1" eaLnBrk="1" hangingPunct="1"/>
            <a:r>
              <a:rPr kumimoji="0" lang="pl-PL" dirty="0"/>
              <a:t>szczegółowy podział posług</a:t>
            </a:r>
          </a:p>
          <a:p>
            <a:pPr lvl="1" eaLnBrk="1" hangingPunct="1"/>
            <a:r>
              <a:rPr kumimoji="0" lang="pl-PL" dirty="0"/>
              <a:t>spis komend liturgicznych</a:t>
            </a:r>
          </a:p>
          <a:p>
            <a:pPr lvl="1" eaLnBrk="1" hangingPunct="1"/>
            <a:r>
              <a:rPr kumimoji="0" lang="pl-PL" dirty="0"/>
              <a:t>zasady posługiwania do mitry i pastorału</a:t>
            </a:r>
          </a:p>
          <a:p>
            <a:pPr lvl="1" eaLnBrk="1" hangingPunct="1"/>
            <a:endParaRPr kumimoji="0"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143000"/>
          </a:xfrm>
        </p:spPr>
        <p:txBody>
          <a:bodyPr/>
          <a:lstStyle/>
          <a:p>
            <a:pPr eaLnBrk="1" hangingPunct="1"/>
            <a:r>
              <a:rPr lang="pl-PL" altLang="en-US" dirty="0">
                <a:solidFill>
                  <a:srgbClr val="510765"/>
                </a:solidFill>
                <a:latin typeface="Albertus Medium" pitchFamily="34" charset="0"/>
              </a:rPr>
              <a:t>Ważne terminy i inne informacje</a:t>
            </a:r>
          </a:p>
        </p:txBody>
      </p:sp>
      <p:sp>
        <p:nvSpPr>
          <p:cNvPr id="5123" name="Rectangle 3"/>
          <p:cNvSpPr>
            <a:spLocks noGrp="1" noChangeArrowheads="1"/>
          </p:cNvSpPr>
          <p:nvPr>
            <p:ph type="body" idx="1"/>
          </p:nvPr>
        </p:nvSpPr>
        <p:spPr>
          <a:xfrm>
            <a:off x="539750" y="1125538"/>
            <a:ext cx="8208963" cy="5399087"/>
          </a:xfrm>
        </p:spPr>
        <p:txBody>
          <a:bodyPr/>
          <a:lstStyle/>
          <a:p>
            <a:pPr algn="just" eaLnBrk="1" hangingPunct="1">
              <a:lnSpc>
                <a:spcPct val="85000"/>
              </a:lnSpc>
            </a:pPr>
            <a:r>
              <a:rPr lang="pl-PL" altLang="en-US" sz="2400" dirty="0"/>
              <a:t>Ceremoniał (w wersji pełnej i dla poszczególnych miejsc celebracji) będzie dostępny na Jasnej Górze od piątku,</a:t>
            </a:r>
            <a:br>
              <a:rPr lang="pl-PL" altLang="en-US" sz="2400" dirty="0"/>
            </a:br>
            <a:r>
              <a:rPr lang="pl-PL" altLang="en-US" sz="2400" dirty="0"/>
              <a:t>po uzgodnieniu telefonicznym:</a:t>
            </a:r>
          </a:p>
          <a:p>
            <a:pPr lvl="1" algn="just" eaLnBrk="1" hangingPunct="1">
              <a:lnSpc>
                <a:spcPct val="85000"/>
              </a:lnSpc>
              <a:buFontTx/>
              <a:buChar char="-"/>
            </a:pPr>
            <a:r>
              <a:rPr lang="pl-PL" altLang="en-US" sz="2400" dirty="0"/>
              <a:t>605 228 596 (Damian Koniecki)</a:t>
            </a:r>
          </a:p>
          <a:p>
            <a:pPr lvl="1" algn="just" eaLnBrk="1" hangingPunct="1">
              <a:lnSpc>
                <a:spcPct val="85000"/>
              </a:lnSpc>
              <a:buFontTx/>
              <a:buNone/>
            </a:pPr>
            <a:endParaRPr lang="pl-PL" altLang="en-US" sz="800" dirty="0"/>
          </a:p>
          <a:p>
            <a:pPr algn="just" eaLnBrk="1" hangingPunct="1">
              <a:lnSpc>
                <a:spcPct val="80000"/>
              </a:lnSpc>
            </a:pPr>
            <a:r>
              <a:rPr lang="pl-PL" altLang="en-US" sz="2400" b="1" dirty="0"/>
              <a:t>Próba służby liturgicznej: niedziela godz. 11:15</a:t>
            </a:r>
            <a:r>
              <a:rPr lang="pl-PL" altLang="en-US" sz="2400" dirty="0"/>
              <a:t>, początek</a:t>
            </a:r>
            <a:br>
              <a:rPr lang="pl-PL" altLang="en-US" sz="2400" dirty="0"/>
            </a:br>
            <a:r>
              <a:rPr lang="pl-PL" altLang="en-US" sz="2400" dirty="0"/>
              <a:t>w zakrystii</a:t>
            </a:r>
          </a:p>
          <a:p>
            <a:pPr algn="just" eaLnBrk="1" hangingPunct="1">
              <a:lnSpc>
                <a:spcPct val="85000"/>
              </a:lnSpc>
              <a:buFontTx/>
              <a:buNone/>
            </a:pPr>
            <a:endParaRPr lang="pl-PL" altLang="en-US" sz="800" dirty="0"/>
          </a:p>
          <a:p>
            <a:pPr algn="just" eaLnBrk="1" hangingPunct="1">
              <a:lnSpc>
                <a:spcPct val="85000"/>
              </a:lnSpc>
            </a:pPr>
            <a:r>
              <a:rPr lang="pl-PL" altLang="en-US" sz="2400" dirty="0"/>
              <a:t>Posługujący ubrani w szaty liturgiczne zbierają się</a:t>
            </a:r>
            <a:br>
              <a:rPr lang="pl-PL" altLang="en-US" sz="2400" dirty="0"/>
            </a:br>
            <a:r>
              <a:rPr lang="pl-PL" altLang="en-US" sz="2400" dirty="0"/>
              <a:t>w dolnej zakrystii o 13:30</a:t>
            </a:r>
          </a:p>
          <a:p>
            <a:pPr algn="just" eaLnBrk="1" hangingPunct="1">
              <a:lnSpc>
                <a:spcPct val="85000"/>
              </a:lnSpc>
              <a:buFontTx/>
              <a:buNone/>
            </a:pPr>
            <a:endParaRPr lang="pl-PL" altLang="en-US" sz="800" dirty="0"/>
          </a:p>
          <a:p>
            <a:pPr algn="just" eaLnBrk="1" hangingPunct="1">
              <a:lnSpc>
                <a:spcPct val="85000"/>
              </a:lnSpc>
            </a:pPr>
            <a:r>
              <a:rPr lang="pl-PL" altLang="en-US" sz="2400" dirty="0"/>
              <a:t>Ostatnie ustalenia i ogłoszenia dla kapłanów - górna zakrystia o 13:50</a:t>
            </a:r>
          </a:p>
          <a:p>
            <a:pPr algn="just" eaLnBrk="1" hangingPunct="1">
              <a:lnSpc>
                <a:spcPct val="85000"/>
              </a:lnSpc>
              <a:buFontTx/>
              <a:buNone/>
            </a:pPr>
            <a:endParaRPr lang="pl-PL" altLang="en-US" sz="800" dirty="0"/>
          </a:p>
          <a:p>
            <a:pPr eaLnBrk="1" hangingPunct="1">
              <a:lnSpc>
                <a:spcPct val="85000"/>
              </a:lnSpc>
            </a:pPr>
            <a:r>
              <a:rPr lang="pl-PL" altLang="en-US" sz="2400" dirty="0"/>
              <a:t>Wspólna modlitwa 13:55, po niej </a:t>
            </a:r>
            <a:r>
              <a:rPr lang="pl-PL" altLang="en-US" sz="2400" i="1" dirty="0"/>
              <a:t>silentium sacrum</a:t>
            </a:r>
          </a:p>
          <a:p>
            <a:pPr eaLnBrk="1" hangingPunct="1">
              <a:lnSpc>
                <a:spcPct val="85000"/>
              </a:lnSpc>
              <a:buFontTx/>
              <a:buNone/>
            </a:pPr>
            <a:endParaRPr lang="pl-PL" altLang="en-US" sz="800" i="1" dirty="0"/>
          </a:p>
          <a:p>
            <a:pPr eaLnBrk="1" hangingPunct="1">
              <a:lnSpc>
                <a:spcPct val="85000"/>
              </a:lnSpc>
            </a:pPr>
            <a:r>
              <a:rPr lang="pl-PL" altLang="en-US" sz="2400" dirty="0"/>
              <a:t>Eucharystia (w niedzielę) rozpoczyna się o </a:t>
            </a:r>
            <a:r>
              <a:rPr lang="pl-PL" altLang="en-US" sz="2400" b="1" dirty="0"/>
              <a:t>14:00</a:t>
            </a:r>
          </a:p>
          <a:p>
            <a:pPr eaLnBrk="1" hangingPunct="1">
              <a:lnSpc>
                <a:spcPct val="80000"/>
              </a:lnSpc>
            </a:pPr>
            <a:endParaRPr lang="pl-PL" alt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pl-PL" dirty="0"/>
          </a:p>
        </p:txBody>
      </p:sp>
      <p:pic>
        <p:nvPicPr>
          <p:cNvPr id="5" name="Obraz 4" descr="CDL.jpg"/>
          <p:cNvPicPr>
            <a:picLocks noChangeAspect="1"/>
          </p:cNvPicPr>
          <p:nvPr/>
        </p:nvPicPr>
        <p:blipFill>
          <a:blip r:embed="rId2" cstate="print"/>
          <a:stretch>
            <a:fillRect/>
          </a:stretch>
        </p:blipFill>
        <p:spPr>
          <a:xfrm>
            <a:off x="2142930" y="620688"/>
            <a:ext cx="4858140" cy="11521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8" y="73025"/>
            <a:ext cx="8964612" cy="908050"/>
          </a:xfrm>
        </p:spPr>
        <p:txBody>
          <a:bodyPr/>
          <a:lstStyle/>
          <a:p>
            <a:pPr eaLnBrk="1" hangingPunct="1">
              <a:defRPr/>
            </a:pPr>
            <a:r>
              <a:rPr lang="pl-PL" sz="3600" spc="200" dirty="0">
                <a:solidFill>
                  <a:srgbClr val="510765"/>
                </a:solidFill>
                <a:latin typeface="Albertus Medium" pitchFamily="34" charset="0"/>
              </a:rPr>
              <a:t>Przygotowanie liturgii – zasady ogólne</a:t>
            </a:r>
          </a:p>
        </p:txBody>
      </p:sp>
      <p:sp>
        <p:nvSpPr>
          <p:cNvPr id="4099" name="Rectangle 3"/>
          <p:cNvSpPr>
            <a:spLocks noGrp="1" noChangeArrowheads="1"/>
          </p:cNvSpPr>
          <p:nvPr>
            <p:ph type="body" idx="1"/>
          </p:nvPr>
        </p:nvSpPr>
        <p:spPr>
          <a:xfrm>
            <a:off x="468313" y="1052513"/>
            <a:ext cx="8229600" cy="5472112"/>
          </a:xfrm>
        </p:spPr>
        <p:txBody>
          <a:bodyPr/>
          <a:lstStyle/>
          <a:p>
            <a:pPr algn="just" eaLnBrk="1" hangingPunct="1"/>
            <a:r>
              <a:rPr lang="pl-PL" altLang="en-US" sz="2400" dirty="0"/>
              <a:t>Ceremoniarz kontaktuje się z wszystkimi posługującymi</a:t>
            </a:r>
            <a:br>
              <a:rPr lang="pl-PL" altLang="en-US" sz="2400" dirty="0"/>
            </a:br>
            <a:r>
              <a:rPr lang="pl-PL" altLang="en-US" sz="2400" dirty="0"/>
              <a:t>i upewnia się, czy wszyscy rozumieją na czym polega ich posługa oraz jakie są warianty wypełnienia tej posługi (można przyjąć roboczo, że dwukrotne poprawne wykonanie danej czynności na próbie dowodzi dostatecznego przygotowania)</a:t>
            </a:r>
          </a:p>
          <a:p>
            <a:pPr eaLnBrk="1" hangingPunct="1">
              <a:buFontTx/>
              <a:buNone/>
            </a:pPr>
            <a:r>
              <a:rPr lang="pl-PL" altLang="en-US" sz="800" dirty="0"/>
              <a:t> </a:t>
            </a:r>
            <a:endParaRPr lang="pl-PL" altLang="en-US" sz="2400" dirty="0"/>
          </a:p>
          <a:p>
            <a:pPr algn="just" eaLnBrk="1" hangingPunct="1"/>
            <a:r>
              <a:rPr lang="pl-PL" altLang="en-US" sz="2400" dirty="0"/>
              <a:t>Każdy z posługujących powinien dbać o sprawy związane</a:t>
            </a:r>
            <a:br>
              <a:rPr lang="pl-PL" altLang="en-US" sz="2400" dirty="0"/>
            </a:br>
            <a:r>
              <a:rPr lang="pl-PL" altLang="en-US" sz="2400" dirty="0"/>
              <a:t>z wypełnianiem jego funkcji</a:t>
            </a:r>
          </a:p>
          <a:p>
            <a:pPr eaLnBrk="1" hangingPunct="1">
              <a:buFontTx/>
              <a:buNone/>
            </a:pPr>
            <a:r>
              <a:rPr lang="pl-PL" altLang="en-US" sz="800" dirty="0"/>
              <a:t> </a:t>
            </a:r>
            <a:endParaRPr lang="pl-PL" altLang="en-US" sz="2400" dirty="0"/>
          </a:p>
          <a:p>
            <a:pPr algn="just" eaLnBrk="1" hangingPunct="1"/>
            <a:r>
              <a:rPr lang="pl-PL" altLang="en-US" sz="2400" dirty="0"/>
              <a:t>Ceremoniarz przewiduje ewentualne trudności mogące przeszkodzić w dobrym przygotowaniu liturgii</a:t>
            </a:r>
          </a:p>
          <a:p>
            <a:pPr algn="just" eaLnBrk="1" hangingPunct="1">
              <a:buFontTx/>
              <a:buNone/>
            </a:pPr>
            <a:r>
              <a:rPr lang="pl-PL" altLang="en-US" sz="800" dirty="0"/>
              <a:t> </a:t>
            </a:r>
            <a:endParaRPr lang="pl-PL" altLang="en-US" sz="2400" dirty="0"/>
          </a:p>
          <a:p>
            <a:pPr algn="just" eaLnBrk="1" hangingPunct="1"/>
            <a:r>
              <a:rPr lang="pl-PL" altLang="en-US" sz="2400" dirty="0"/>
              <a:t>Niezbędne interwencje są podejmowane w takim czasie</a:t>
            </a:r>
            <a:br>
              <a:rPr lang="pl-PL" altLang="en-US" sz="2400" dirty="0"/>
            </a:br>
            <a:r>
              <a:rPr lang="pl-PL" altLang="en-US" sz="2400" dirty="0"/>
              <a:t>i w taki sposób, by w jak najmniejszy sposób wpłynąć</a:t>
            </a:r>
            <a:br>
              <a:rPr lang="pl-PL" altLang="en-US" sz="2400" dirty="0"/>
            </a:br>
            <a:r>
              <a:rPr lang="pl-PL" altLang="en-US" sz="2400" dirty="0"/>
              <a:t>na akcję liturgiczną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88913"/>
            <a:ext cx="8229600" cy="1008062"/>
          </a:xfrm>
        </p:spPr>
        <p:txBody>
          <a:bodyPr/>
          <a:lstStyle/>
          <a:p>
            <a:pPr eaLnBrk="1" hangingPunct="1">
              <a:defRPr/>
            </a:pPr>
            <a:r>
              <a:rPr lang="pl-PL" spc="300" dirty="0">
                <a:solidFill>
                  <a:srgbClr val="510765"/>
                </a:solidFill>
                <a:latin typeface="Albertus Medium" pitchFamily="34" charset="0"/>
              </a:rPr>
              <a:t>Próba służby liturgicznej</a:t>
            </a:r>
          </a:p>
        </p:txBody>
      </p:sp>
      <p:sp>
        <p:nvSpPr>
          <p:cNvPr id="6147" name="Rectangle 7"/>
          <p:cNvSpPr>
            <a:spLocks noGrp="1" noChangeArrowheads="1"/>
          </p:cNvSpPr>
          <p:nvPr>
            <p:ph type="body" sz="half" idx="1"/>
          </p:nvPr>
        </p:nvSpPr>
        <p:spPr>
          <a:xfrm>
            <a:off x="468313" y="1412875"/>
            <a:ext cx="4330700" cy="4525963"/>
          </a:xfrm>
        </p:spPr>
        <p:txBody>
          <a:bodyPr/>
          <a:lstStyle/>
          <a:p>
            <a:pPr eaLnBrk="1" hangingPunct="1"/>
            <a:r>
              <a:rPr lang="pl-PL" altLang="en-US" sz="2400" b="1" dirty="0"/>
              <a:t>ma miejsce zawsze</a:t>
            </a:r>
            <a:r>
              <a:rPr lang="pl-PL" altLang="en-US" sz="2400" dirty="0"/>
              <a:t>,</a:t>
            </a:r>
            <a:br>
              <a:rPr lang="pl-PL" altLang="en-US" sz="2400" dirty="0"/>
            </a:br>
            <a:r>
              <a:rPr lang="pl-PL" altLang="en-US" sz="2400" dirty="0"/>
              <a:t>by zapoznać posługujących</a:t>
            </a:r>
            <a:br>
              <a:rPr lang="pl-PL" altLang="en-US" sz="2400" dirty="0"/>
            </a:br>
            <a:r>
              <a:rPr lang="pl-PL" altLang="en-US" sz="2400" dirty="0"/>
              <a:t>ze szczególnymi warunkami miejsca celebracji</a:t>
            </a:r>
          </a:p>
          <a:p>
            <a:pPr eaLnBrk="1" hangingPunct="1">
              <a:buFontTx/>
              <a:buNone/>
            </a:pPr>
            <a:endParaRPr lang="pl-PL" altLang="en-US" sz="2400" dirty="0"/>
          </a:p>
          <a:p>
            <a:pPr eaLnBrk="1" hangingPunct="1"/>
            <a:r>
              <a:rPr lang="pl-PL" altLang="en-US" sz="2400" dirty="0"/>
              <a:t>odbywa się najpierw</a:t>
            </a:r>
            <a:br>
              <a:rPr lang="pl-PL" altLang="en-US" sz="2400" dirty="0"/>
            </a:br>
            <a:r>
              <a:rPr lang="pl-PL" altLang="en-US" sz="2400" dirty="0"/>
              <a:t>w Kaplicy Różańcowej</a:t>
            </a:r>
            <a:br>
              <a:rPr lang="pl-PL" altLang="en-US" sz="2400" dirty="0"/>
            </a:br>
            <a:r>
              <a:rPr lang="pl-PL" altLang="en-US" sz="2400" dirty="0"/>
              <a:t>albo innym odpowiednim miejscu, a następnie</a:t>
            </a:r>
            <a:br>
              <a:rPr lang="pl-PL" altLang="en-US" sz="2400" dirty="0"/>
            </a:br>
            <a:r>
              <a:rPr lang="pl-PL" altLang="en-US" sz="2400" dirty="0"/>
              <a:t>w miejscu celebracji (kaplica)</a:t>
            </a:r>
          </a:p>
        </p:txBody>
      </p:sp>
      <p:pic>
        <p:nvPicPr>
          <p:cNvPr id="6148" name="Picture 11" descr="z_mala_proba3"/>
          <p:cNvPicPr>
            <a:picLocks noGrp="1" noChangeAspect="1" noChangeArrowheads="1"/>
          </p:cNvPicPr>
          <p:nvPr>
            <p:ph sz="quarter" idx="2"/>
          </p:nvPr>
        </p:nvPicPr>
        <p:blipFill>
          <a:blip r:embed="rId2" cstate="print"/>
          <a:srcRect/>
          <a:stretch>
            <a:fillRect/>
          </a:stretch>
        </p:blipFill>
        <p:spPr>
          <a:xfrm>
            <a:off x="5003800" y="1484313"/>
            <a:ext cx="3308350" cy="2016125"/>
          </a:xfrm>
          <a:noFill/>
        </p:spPr>
      </p:pic>
      <p:pic>
        <p:nvPicPr>
          <p:cNvPr id="6149" name="Picture 14" descr="k02_proba_sl"/>
          <p:cNvPicPr>
            <a:picLocks noGrp="1" noChangeAspect="1" noChangeArrowheads="1"/>
          </p:cNvPicPr>
          <p:nvPr>
            <p:ph sz="quarter" idx="3"/>
          </p:nvPr>
        </p:nvPicPr>
        <p:blipFill>
          <a:blip r:embed="rId3" cstate="print"/>
          <a:srcRect/>
          <a:stretch>
            <a:fillRect/>
          </a:stretch>
        </p:blipFill>
        <p:spPr>
          <a:xfrm>
            <a:off x="5003800" y="3789363"/>
            <a:ext cx="3311525" cy="2049462"/>
          </a:xfrm>
          <a:noFill/>
        </p:spPr>
      </p:pic>
      <p:sp>
        <p:nvSpPr>
          <p:cNvPr id="8" name="Text Box 10"/>
          <p:cNvSpPr txBox="1">
            <a:spLocks noChangeArrowheads="1"/>
          </p:cNvSpPr>
          <p:nvPr/>
        </p:nvSpPr>
        <p:spPr bwMode="auto">
          <a:xfrm>
            <a:off x="0" y="5949280"/>
            <a:ext cx="9144000" cy="646112"/>
          </a:xfrm>
          <a:prstGeom prst="rect">
            <a:avLst/>
          </a:prstGeom>
          <a:noFill/>
          <a:ln w="9525">
            <a:noFill/>
            <a:miter lim="800000"/>
            <a:headEnd/>
            <a:tailEnd/>
          </a:ln>
        </p:spPr>
        <p:txBody>
          <a:bodyPr>
            <a:spAutoFit/>
          </a:bodyPr>
          <a:lstStyle/>
          <a:p>
            <a:pPr algn="ctr">
              <a:spcBef>
                <a:spcPct val="50000"/>
              </a:spcBef>
              <a:defRPr/>
            </a:pPr>
            <a:r>
              <a:rPr lang="pl-PL" spc="150" dirty="0">
                <a:solidFill>
                  <a:srgbClr val="510765"/>
                </a:solidFill>
                <a:latin typeface="Albertus Medium" pitchFamily="34" charset="0"/>
              </a:rPr>
              <a:t>* Informacja o dniu, miejscu i godzinie próby jest wysyłana w zaproszeniu,</a:t>
            </a:r>
            <a:br>
              <a:rPr lang="pl-PL" spc="150" dirty="0">
                <a:solidFill>
                  <a:srgbClr val="510765"/>
                </a:solidFill>
                <a:latin typeface="Albertus Medium" pitchFamily="34" charset="0"/>
              </a:rPr>
            </a:br>
            <a:r>
              <a:rPr lang="pl-PL" spc="150" dirty="0">
                <a:solidFill>
                  <a:srgbClr val="510765"/>
                </a:solidFill>
                <a:latin typeface="Albertus Medium" pitchFamily="34" charset="0"/>
              </a:rPr>
              <a:t>ew. zmiany będą podawane w ogłoszeniach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50825" y="188913"/>
            <a:ext cx="8713788" cy="719137"/>
          </a:xfrm>
        </p:spPr>
        <p:txBody>
          <a:bodyPr/>
          <a:lstStyle/>
          <a:p>
            <a:pPr eaLnBrk="1" hangingPunct="1">
              <a:defRPr/>
            </a:pPr>
            <a:r>
              <a:rPr lang="pl-PL" sz="4000" spc="-100" dirty="0">
                <a:solidFill>
                  <a:srgbClr val="510765"/>
                </a:solidFill>
                <a:latin typeface="Albertus Medium" pitchFamily="34" charset="0"/>
              </a:rPr>
              <a:t>Podczas próby należy zwrócić uwagę na…</a:t>
            </a:r>
          </a:p>
        </p:txBody>
      </p:sp>
      <p:sp>
        <p:nvSpPr>
          <p:cNvPr id="6147" name="Rectangle 5"/>
          <p:cNvSpPr>
            <a:spLocks noGrp="1" noChangeArrowheads="1"/>
          </p:cNvSpPr>
          <p:nvPr>
            <p:ph type="body" sz="half" idx="1"/>
          </p:nvPr>
        </p:nvSpPr>
        <p:spPr>
          <a:xfrm>
            <a:off x="323850" y="1125538"/>
            <a:ext cx="4535488" cy="5472112"/>
          </a:xfrm>
        </p:spPr>
        <p:txBody>
          <a:bodyPr/>
          <a:lstStyle/>
          <a:p>
            <a:pPr eaLnBrk="1" hangingPunct="1">
              <a:lnSpc>
                <a:spcPct val="80000"/>
              </a:lnSpc>
              <a:defRPr/>
            </a:pPr>
            <a:r>
              <a:rPr lang="pl-PL" sz="2000" b="1" dirty="0"/>
              <a:t>Porządek procesji wejścia:</a:t>
            </a:r>
          </a:p>
          <a:p>
            <a:pPr marL="612775" lvl="1" eaLnBrk="1" hangingPunct="1">
              <a:lnSpc>
                <a:spcPct val="80000"/>
              </a:lnSpc>
              <a:defRPr/>
            </a:pPr>
            <a:r>
              <a:rPr lang="pl-PL" sz="1800" dirty="0"/>
              <a:t>MŚ zajmują swoje miejsca</a:t>
            </a:r>
          </a:p>
          <a:p>
            <a:pPr marL="612775" lvl="1" eaLnBrk="1" hangingPunct="1">
              <a:lnSpc>
                <a:spcPct val="80000"/>
              </a:lnSpc>
              <a:defRPr/>
            </a:pPr>
            <a:r>
              <a:rPr lang="pl-PL" sz="1800" dirty="0"/>
              <a:t>† wychodzi do zakrystii</a:t>
            </a:r>
          </a:p>
          <a:p>
            <a:pPr marL="612775" lvl="1" eaLnBrk="1" hangingPunct="1">
              <a:lnSpc>
                <a:spcPct val="80000"/>
              </a:lnSpc>
              <a:defRPr/>
            </a:pPr>
            <a:r>
              <a:rPr lang="pl-PL" sz="1800" dirty="0"/>
              <a:t>pozostali członkowie służby liturgicznej kolejno zajmują</a:t>
            </a:r>
            <a:br>
              <a:rPr lang="pl-PL" sz="1800" dirty="0"/>
            </a:br>
            <a:r>
              <a:rPr lang="pl-PL" sz="1800" dirty="0"/>
              <a:t>swoje miejsca</a:t>
            </a:r>
          </a:p>
          <a:p>
            <a:pPr marL="612775" lvl="1" eaLnBrk="1" hangingPunct="1">
              <a:lnSpc>
                <a:spcPct val="80000"/>
              </a:lnSpc>
              <a:defRPr/>
            </a:pPr>
            <a:r>
              <a:rPr lang="pl-PL" sz="1800" dirty="0"/>
              <a:t>Dk(S) ustawia się tak,</a:t>
            </a:r>
            <a:br>
              <a:rPr lang="pl-PL" sz="1800" dirty="0"/>
            </a:br>
            <a:r>
              <a:rPr lang="pl-PL" sz="1800" dirty="0"/>
              <a:t>by umożliwić przejście </a:t>
            </a:r>
            <a:r>
              <a:rPr lang="pl-PL" sz="1800" dirty="0" err="1"/>
              <a:t>Kns</a:t>
            </a:r>
            <a:br>
              <a:rPr lang="pl-PL" sz="1800" dirty="0"/>
            </a:br>
            <a:r>
              <a:rPr lang="pl-PL" sz="1800" dirty="0"/>
              <a:t>i by ucałować ołtarz wraz z GC</a:t>
            </a:r>
          </a:p>
          <a:p>
            <a:pPr marL="612775" lvl="1" eaLnBrk="1" hangingPunct="1">
              <a:lnSpc>
                <a:spcPct val="80000"/>
              </a:lnSpc>
              <a:buFontTx/>
              <a:buNone/>
              <a:defRPr/>
            </a:pPr>
            <a:r>
              <a:rPr lang="pl-PL" sz="1000" dirty="0"/>
              <a:t> </a:t>
            </a:r>
          </a:p>
          <a:p>
            <a:pPr eaLnBrk="1" hangingPunct="1">
              <a:lnSpc>
                <a:spcPct val="80000"/>
              </a:lnSpc>
              <a:defRPr/>
            </a:pPr>
            <a:r>
              <a:rPr lang="pl-PL" sz="2000" b="1" dirty="0"/>
              <a:t>Sposób dochodzenia</a:t>
            </a:r>
            <a:br>
              <a:rPr lang="pl-PL" sz="2000" b="1" dirty="0"/>
            </a:br>
            <a:r>
              <a:rPr lang="pl-PL" sz="2000" b="1" dirty="0"/>
              <a:t>i odchodzenia do ambony </a:t>
            </a:r>
            <a:r>
              <a:rPr lang="pl-PL" sz="2000" dirty="0"/>
              <a:t>L i Ps</a:t>
            </a:r>
          </a:p>
          <a:p>
            <a:pPr eaLnBrk="1" hangingPunct="1">
              <a:lnSpc>
                <a:spcPct val="80000"/>
              </a:lnSpc>
              <a:buFontTx/>
              <a:buNone/>
              <a:defRPr/>
            </a:pPr>
            <a:r>
              <a:rPr lang="pl-PL" sz="1050" dirty="0"/>
              <a:t> </a:t>
            </a:r>
          </a:p>
          <a:p>
            <a:pPr eaLnBrk="1" hangingPunct="1">
              <a:lnSpc>
                <a:spcPct val="80000"/>
              </a:lnSpc>
              <a:defRPr/>
            </a:pPr>
            <a:r>
              <a:rPr lang="pl-PL" sz="2000" b="1" dirty="0"/>
              <a:t>Procesję na Ewangelię</a:t>
            </a:r>
            <a:br>
              <a:rPr lang="pl-PL" sz="2000" dirty="0"/>
            </a:br>
            <a:r>
              <a:rPr lang="pl-PL" sz="2000" dirty="0"/>
              <a:t>(Dk i MŚ)</a:t>
            </a:r>
          </a:p>
          <a:p>
            <a:pPr eaLnBrk="1" hangingPunct="1">
              <a:lnSpc>
                <a:spcPct val="80000"/>
              </a:lnSpc>
              <a:buFontTx/>
              <a:buNone/>
              <a:defRPr/>
            </a:pPr>
            <a:r>
              <a:rPr lang="pl-PL" sz="1050" dirty="0"/>
              <a:t> </a:t>
            </a:r>
          </a:p>
          <a:p>
            <a:pPr eaLnBrk="1" hangingPunct="1">
              <a:lnSpc>
                <a:spcPct val="80000"/>
              </a:lnSpc>
              <a:defRPr/>
            </a:pPr>
            <a:r>
              <a:rPr lang="pl-PL" sz="2000" b="1" dirty="0"/>
              <a:t>Przygotowanie darów:</a:t>
            </a:r>
          </a:p>
          <a:p>
            <a:pPr lvl="1" eaLnBrk="1" hangingPunct="1">
              <a:lnSpc>
                <a:spcPct val="80000"/>
              </a:lnSpc>
              <a:defRPr/>
            </a:pPr>
            <a:r>
              <a:rPr lang="pl-PL" sz="1800" dirty="0"/>
              <a:t>przeniesienie przedmiotów</a:t>
            </a:r>
            <a:br>
              <a:rPr lang="pl-PL" sz="1800" dirty="0"/>
            </a:br>
            <a:r>
              <a:rPr lang="pl-PL" sz="1800" dirty="0"/>
              <a:t>na ołtarz, przygotowanie mikrofonu</a:t>
            </a:r>
          </a:p>
          <a:p>
            <a:pPr lvl="1" eaLnBrk="1" hangingPunct="1">
              <a:lnSpc>
                <a:spcPct val="80000"/>
              </a:lnSpc>
              <a:defRPr/>
            </a:pPr>
            <a:r>
              <a:rPr lang="pl-PL" sz="1800" dirty="0"/>
              <a:t>ustawienie GC do odbierania darów</a:t>
            </a:r>
          </a:p>
          <a:p>
            <a:pPr lvl="1" eaLnBrk="1" hangingPunct="1">
              <a:lnSpc>
                <a:spcPct val="80000"/>
              </a:lnSpc>
              <a:defRPr/>
            </a:pPr>
            <a:r>
              <a:rPr lang="pl-PL" sz="1800" dirty="0"/>
              <a:t>porządek procesji z darami</a:t>
            </a:r>
          </a:p>
        </p:txBody>
      </p:sp>
      <p:sp>
        <p:nvSpPr>
          <p:cNvPr id="7172" name="Rectangle 6"/>
          <p:cNvSpPr>
            <a:spLocks noGrp="1" noChangeArrowheads="1"/>
          </p:cNvSpPr>
          <p:nvPr>
            <p:ph type="body" sz="half" idx="2"/>
          </p:nvPr>
        </p:nvSpPr>
        <p:spPr>
          <a:xfrm>
            <a:off x="4787900" y="1125538"/>
            <a:ext cx="4176713" cy="5327650"/>
          </a:xfrm>
        </p:spPr>
        <p:txBody>
          <a:bodyPr>
            <a:normAutofit lnSpcReduction="10000"/>
          </a:bodyPr>
          <a:lstStyle/>
          <a:p>
            <a:pPr eaLnBrk="1" hangingPunct="1">
              <a:lnSpc>
                <a:spcPct val="80000"/>
              </a:lnSpc>
            </a:pPr>
            <a:r>
              <a:rPr lang="pl-PL" altLang="en-US" sz="2000" b="1" dirty="0"/>
              <a:t>Podawanie mikrofonu:</a:t>
            </a:r>
          </a:p>
          <a:p>
            <a:pPr lvl="1" eaLnBrk="1" hangingPunct="1">
              <a:lnSpc>
                <a:spcPct val="80000"/>
              </a:lnSpc>
            </a:pPr>
            <a:r>
              <a:rPr lang="pl-PL" altLang="en-US" sz="1600" dirty="0"/>
              <a:t>koncelebransom:</a:t>
            </a:r>
          </a:p>
          <a:p>
            <a:pPr marL="898525" lvl="2" indent="-179388" eaLnBrk="1" hangingPunct="1">
              <a:lnSpc>
                <a:spcPct val="80000"/>
              </a:lnSpc>
            </a:pPr>
            <a:r>
              <a:rPr lang="pl-PL" altLang="en-US" sz="1400" dirty="0"/>
              <a:t>podczas liturgii eucharystycznej</a:t>
            </a:r>
          </a:p>
          <a:p>
            <a:pPr lvl="1" eaLnBrk="1" hangingPunct="1">
              <a:lnSpc>
                <a:spcPct val="80000"/>
              </a:lnSpc>
            </a:pPr>
            <a:r>
              <a:rPr lang="pl-PL" altLang="en-US" sz="1600" dirty="0"/>
              <a:t>diakonowi: </a:t>
            </a:r>
          </a:p>
          <a:p>
            <a:pPr marL="898525" lvl="2" indent="-179388" eaLnBrk="1" hangingPunct="1">
              <a:lnSpc>
                <a:spcPct val="80000"/>
              </a:lnSpc>
            </a:pPr>
            <a:r>
              <a:rPr lang="pl-PL" altLang="en-US" sz="1400" dirty="0"/>
              <a:t>do znaku pokoju</a:t>
            </a:r>
          </a:p>
          <a:p>
            <a:pPr marL="898525" lvl="2" indent="-179388" eaLnBrk="1" hangingPunct="1">
              <a:lnSpc>
                <a:spcPct val="80000"/>
              </a:lnSpc>
            </a:pPr>
            <a:r>
              <a:rPr lang="pl-PL" altLang="en-US" sz="1400" dirty="0"/>
              <a:t>do końcowego błogosławieństwa (</a:t>
            </a:r>
            <a:r>
              <a:rPr lang="pl-PL" altLang="en-US" sz="1400" i="1" dirty="0"/>
              <a:t>Pochylcie głowy na błogosławieństwo;</a:t>
            </a:r>
            <a:r>
              <a:rPr lang="pl-PL" altLang="en-US" sz="1400" dirty="0"/>
              <a:t> </a:t>
            </a:r>
            <a:r>
              <a:rPr lang="pl-PL" altLang="en-US" sz="1400" i="1" dirty="0"/>
              <a:t>Idźcie w pokoju Chrystusa</a:t>
            </a:r>
            <a:r>
              <a:rPr lang="pl-PL" altLang="en-US" sz="1400" dirty="0"/>
              <a:t>)</a:t>
            </a:r>
          </a:p>
          <a:p>
            <a:pPr lvl="1" eaLnBrk="1" hangingPunct="1">
              <a:lnSpc>
                <a:spcPct val="80000"/>
              </a:lnSpc>
              <a:buFontTx/>
              <a:buNone/>
            </a:pPr>
            <a:r>
              <a:rPr lang="pl-PL" altLang="en-US" sz="1400" dirty="0"/>
              <a:t> </a:t>
            </a:r>
          </a:p>
          <a:p>
            <a:pPr eaLnBrk="1" hangingPunct="1">
              <a:lnSpc>
                <a:spcPct val="80000"/>
              </a:lnSpc>
              <a:spcAft>
                <a:spcPts val="600"/>
              </a:spcAft>
            </a:pPr>
            <a:r>
              <a:rPr lang="pl-PL" altLang="en-US" sz="2000" b="1" dirty="0"/>
              <a:t>sposób rozdania i zebrania kanonów dla </a:t>
            </a:r>
            <a:r>
              <a:rPr lang="pl-PL" altLang="en-US" sz="2000" b="1" dirty="0" err="1"/>
              <a:t>Kns</a:t>
            </a:r>
            <a:endParaRPr lang="pl-PL" altLang="en-US" sz="2000" b="1" dirty="0"/>
          </a:p>
          <a:p>
            <a:pPr eaLnBrk="1" hangingPunct="1">
              <a:lnSpc>
                <a:spcPct val="80000"/>
              </a:lnSpc>
              <a:spcAft>
                <a:spcPts val="600"/>
              </a:spcAft>
            </a:pPr>
            <a:r>
              <a:rPr lang="pl-PL" altLang="en-US" sz="2000" b="1" dirty="0"/>
              <a:t>przygotowanie ołtarza</a:t>
            </a:r>
            <a:br>
              <a:rPr lang="pl-PL" altLang="en-US" sz="2000" b="1" dirty="0"/>
            </a:br>
            <a:r>
              <a:rPr lang="pl-PL" altLang="en-US" sz="2000" b="1" dirty="0"/>
              <a:t>do komunii kapłanów</a:t>
            </a:r>
          </a:p>
          <a:p>
            <a:pPr eaLnBrk="1" hangingPunct="1">
              <a:lnSpc>
                <a:spcPct val="80000"/>
              </a:lnSpc>
              <a:spcAft>
                <a:spcPts val="600"/>
              </a:spcAft>
            </a:pPr>
            <a:r>
              <a:rPr lang="pl-PL" altLang="en-US" sz="2000" b="1" dirty="0"/>
              <a:t>ustawienie służby liturgicznej podczas Komunii</a:t>
            </a:r>
          </a:p>
          <a:p>
            <a:pPr eaLnBrk="1" hangingPunct="1">
              <a:lnSpc>
                <a:spcPct val="80000"/>
              </a:lnSpc>
              <a:spcAft>
                <a:spcPts val="600"/>
              </a:spcAft>
            </a:pPr>
            <a:r>
              <a:rPr lang="pl-PL" altLang="en-US" sz="2000" b="1" dirty="0"/>
              <a:t>sposób posługiwania</a:t>
            </a:r>
            <a:br>
              <a:rPr lang="pl-PL" altLang="en-US" sz="2000" b="1" dirty="0"/>
            </a:br>
            <a:r>
              <a:rPr lang="pl-PL" altLang="en-US" sz="2000" b="1" dirty="0"/>
              <a:t>do lavabo ks. biskupa</a:t>
            </a:r>
          </a:p>
          <a:p>
            <a:pPr eaLnBrk="1" hangingPunct="1">
              <a:lnSpc>
                <a:spcPct val="80000"/>
              </a:lnSpc>
              <a:spcAft>
                <a:spcPts val="600"/>
              </a:spcAft>
            </a:pPr>
            <a:r>
              <a:rPr lang="pl-PL" altLang="en-US" sz="2000" b="1" dirty="0"/>
              <a:t>ustawienie do procesji wyjścia</a:t>
            </a:r>
            <a:br>
              <a:rPr lang="pl-PL" altLang="en-US" sz="2000" b="1" dirty="0"/>
            </a:br>
            <a:r>
              <a:rPr lang="pl-PL" altLang="en-US" sz="2000" b="1" dirty="0"/>
              <a:t>i przebieg tej procesji</a:t>
            </a:r>
          </a:p>
          <a:p>
            <a:pPr eaLnBrk="1" hangingPunct="1">
              <a:lnSpc>
                <a:spcPct val="80000"/>
              </a:lnSpc>
            </a:pPr>
            <a:r>
              <a:rPr lang="pl-PL" altLang="en-US" sz="2000" b="1" dirty="0"/>
              <a:t>ustawienie w zakrystii</a:t>
            </a:r>
            <a:br>
              <a:rPr lang="pl-PL" altLang="en-US" sz="2000" b="1" dirty="0"/>
            </a:br>
            <a:r>
              <a:rPr lang="pl-PL" altLang="en-US" sz="2000" b="1" dirty="0"/>
              <a:t>po procesji wyjścia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96975"/>
          </a:xfrm>
        </p:spPr>
        <p:txBody>
          <a:bodyPr/>
          <a:lstStyle/>
          <a:p>
            <a:pPr eaLnBrk="1" hangingPunct="1"/>
            <a:r>
              <a:rPr lang="pl-PL" altLang="en-US" sz="4000" dirty="0">
                <a:solidFill>
                  <a:srgbClr val="510765"/>
                </a:solidFill>
                <a:latin typeface="Albertus Medium" pitchFamily="34" charset="0"/>
              </a:rPr>
              <a:t>Kaplica – widok ogólny prezbiterium</a:t>
            </a:r>
          </a:p>
        </p:txBody>
      </p:sp>
      <p:pic>
        <p:nvPicPr>
          <p:cNvPr id="8195" name="Picture 6" descr="k10_przed_krzesla_prezbiterium_2x2"/>
          <p:cNvPicPr>
            <a:picLocks noGrp="1" noChangeAspect="1" noChangeArrowheads="1"/>
          </p:cNvPicPr>
          <p:nvPr>
            <p:ph sz="quarter" idx="2"/>
          </p:nvPr>
        </p:nvPicPr>
        <p:blipFill>
          <a:blip r:embed="rId2" cstate="print"/>
          <a:srcRect/>
          <a:stretch>
            <a:fillRect/>
          </a:stretch>
        </p:blipFill>
        <p:spPr>
          <a:xfrm>
            <a:off x="5003800" y="1412875"/>
            <a:ext cx="3384550" cy="2303463"/>
          </a:xfrm>
          <a:noFill/>
        </p:spPr>
      </p:pic>
      <p:pic>
        <p:nvPicPr>
          <p:cNvPr id="8196" name="Picture 9" descr="k04_przed_oltarz_mszal1"/>
          <p:cNvPicPr>
            <a:picLocks noGrp="1" noChangeAspect="1" noChangeArrowheads="1"/>
          </p:cNvPicPr>
          <p:nvPr>
            <p:ph sz="quarter" idx="3"/>
          </p:nvPr>
        </p:nvPicPr>
        <p:blipFill>
          <a:blip r:embed="rId3" cstate="print"/>
          <a:srcRect/>
          <a:stretch>
            <a:fillRect/>
          </a:stretch>
        </p:blipFill>
        <p:spPr>
          <a:xfrm>
            <a:off x="5003800" y="4292600"/>
            <a:ext cx="3425825" cy="2160588"/>
          </a:xfrm>
          <a:noFill/>
        </p:spPr>
      </p:pic>
      <p:pic>
        <p:nvPicPr>
          <p:cNvPr id="8197" name="Picture 11" descr="k13_przygotowanie"/>
          <p:cNvPicPr>
            <a:picLocks noGrp="1" noChangeAspect="1" noChangeArrowheads="1"/>
          </p:cNvPicPr>
          <p:nvPr>
            <p:ph sz="half" idx="1"/>
          </p:nvPr>
        </p:nvPicPr>
        <p:blipFill>
          <a:blip r:embed="rId4" cstate="print"/>
          <a:srcRect/>
          <a:stretch>
            <a:fillRect/>
          </a:stretch>
        </p:blipFill>
        <p:spPr>
          <a:xfrm>
            <a:off x="468313" y="1412875"/>
            <a:ext cx="4248150" cy="2736850"/>
          </a:xfrm>
          <a:noFill/>
        </p:spPr>
      </p:pic>
      <p:sp>
        <p:nvSpPr>
          <p:cNvPr id="8198" name="Text Box 12"/>
          <p:cNvSpPr txBox="1">
            <a:spLocks noChangeArrowheads="1"/>
          </p:cNvSpPr>
          <p:nvPr/>
        </p:nvSpPr>
        <p:spPr bwMode="auto">
          <a:xfrm>
            <a:off x="179388" y="4292600"/>
            <a:ext cx="4897437" cy="2357438"/>
          </a:xfrm>
          <a:prstGeom prst="rect">
            <a:avLst/>
          </a:prstGeom>
          <a:noFill/>
          <a:ln w="9525">
            <a:noFill/>
            <a:miter lim="800000"/>
            <a:headEnd/>
            <a:tailEnd/>
          </a:ln>
        </p:spPr>
        <p:txBody>
          <a:bodyPr>
            <a:spAutoFit/>
          </a:bodyPr>
          <a:lstStyle/>
          <a:p>
            <a:pPr algn="ctr">
              <a:spcBef>
                <a:spcPct val="50000"/>
              </a:spcBef>
            </a:pPr>
            <a:r>
              <a:rPr lang="pl-PL" altLang="en-US" sz="1900" dirty="0"/>
              <a:t>W prezbiterium jest mało miejsca</a:t>
            </a:r>
            <a:br>
              <a:rPr lang="pl-PL" altLang="en-US" sz="1900" dirty="0"/>
            </a:br>
            <a:r>
              <a:rPr lang="pl-PL" altLang="en-US" sz="1900" dirty="0"/>
              <a:t>- posługujący stoją po obu stronach</a:t>
            </a:r>
            <a:br>
              <a:rPr lang="pl-PL" altLang="en-US" sz="1900" dirty="0"/>
            </a:br>
            <a:r>
              <a:rPr lang="pl-PL" altLang="en-US" sz="1900" dirty="0"/>
              <a:t>za balaskami, wychodzą tylko</a:t>
            </a:r>
            <a:br>
              <a:rPr lang="pl-PL" altLang="en-US" sz="1900" dirty="0"/>
            </a:br>
            <a:r>
              <a:rPr lang="pl-PL" altLang="en-US" sz="1900" dirty="0"/>
              <a:t>do wypełnienia swojej funkcji.</a:t>
            </a:r>
          </a:p>
          <a:p>
            <a:pPr algn="ctr">
              <a:spcBef>
                <a:spcPct val="50000"/>
              </a:spcBef>
            </a:pPr>
            <a:r>
              <a:rPr lang="pl-PL" altLang="en-US" sz="1900" dirty="0"/>
              <a:t>Należy przygotować miejsca</a:t>
            </a:r>
            <a:br>
              <a:rPr lang="pl-PL" altLang="en-US" sz="1900" dirty="0"/>
            </a:br>
            <a:r>
              <a:rPr lang="pl-PL" altLang="en-US" sz="1900" dirty="0"/>
              <a:t>dla diakonów i dwóch koncelebransów</a:t>
            </a:r>
            <a:br>
              <a:rPr lang="pl-PL" altLang="en-US" sz="1900" dirty="0"/>
            </a:br>
            <a:r>
              <a:rPr lang="pl-PL" altLang="en-US" sz="1900" dirty="0"/>
              <a:t>(Fot. 2)</a:t>
            </a:r>
          </a:p>
        </p:txBody>
      </p:sp>
      <p:sp>
        <p:nvSpPr>
          <p:cNvPr id="8199" name="Text Box 13"/>
          <p:cNvSpPr txBox="1">
            <a:spLocks noChangeArrowheads="1"/>
          </p:cNvSpPr>
          <p:nvPr/>
        </p:nvSpPr>
        <p:spPr bwMode="auto">
          <a:xfrm>
            <a:off x="1619250" y="1052513"/>
            <a:ext cx="1800225" cy="366712"/>
          </a:xfrm>
          <a:prstGeom prst="rect">
            <a:avLst/>
          </a:prstGeom>
          <a:noFill/>
          <a:ln w="9525">
            <a:noFill/>
            <a:miter lim="800000"/>
            <a:headEnd/>
            <a:tailEnd/>
          </a:ln>
        </p:spPr>
        <p:txBody>
          <a:bodyPr>
            <a:spAutoFit/>
          </a:bodyPr>
          <a:lstStyle/>
          <a:p>
            <a:pPr algn="ctr">
              <a:spcBef>
                <a:spcPct val="50000"/>
              </a:spcBef>
            </a:pPr>
            <a:r>
              <a:rPr lang="pl-PL" altLang="en-US" dirty="0"/>
              <a:t>Fot. 1</a:t>
            </a:r>
          </a:p>
        </p:txBody>
      </p:sp>
      <p:sp>
        <p:nvSpPr>
          <p:cNvPr id="8200" name="Text Box 14"/>
          <p:cNvSpPr txBox="1">
            <a:spLocks noChangeArrowheads="1"/>
          </p:cNvSpPr>
          <p:nvPr/>
        </p:nvSpPr>
        <p:spPr bwMode="auto">
          <a:xfrm>
            <a:off x="5867400" y="1052513"/>
            <a:ext cx="1800225" cy="366712"/>
          </a:xfrm>
          <a:prstGeom prst="rect">
            <a:avLst/>
          </a:prstGeom>
          <a:noFill/>
          <a:ln w="9525">
            <a:noFill/>
            <a:miter lim="800000"/>
            <a:headEnd/>
            <a:tailEnd/>
          </a:ln>
        </p:spPr>
        <p:txBody>
          <a:bodyPr>
            <a:spAutoFit/>
          </a:bodyPr>
          <a:lstStyle/>
          <a:p>
            <a:pPr algn="ctr">
              <a:spcBef>
                <a:spcPct val="50000"/>
              </a:spcBef>
            </a:pPr>
            <a:r>
              <a:rPr lang="pl-PL" altLang="en-US" dirty="0"/>
              <a:t>Fot. 2</a:t>
            </a:r>
          </a:p>
        </p:txBody>
      </p:sp>
      <p:sp>
        <p:nvSpPr>
          <p:cNvPr id="8201" name="Text Box 16"/>
          <p:cNvSpPr txBox="1">
            <a:spLocks noChangeArrowheads="1"/>
          </p:cNvSpPr>
          <p:nvPr/>
        </p:nvSpPr>
        <p:spPr bwMode="auto">
          <a:xfrm>
            <a:off x="5795963" y="3933825"/>
            <a:ext cx="1800225" cy="366713"/>
          </a:xfrm>
          <a:prstGeom prst="rect">
            <a:avLst/>
          </a:prstGeom>
          <a:noFill/>
          <a:ln w="9525">
            <a:noFill/>
            <a:miter lim="800000"/>
            <a:headEnd/>
            <a:tailEnd/>
          </a:ln>
        </p:spPr>
        <p:txBody>
          <a:bodyPr>
            <a:spAutoFit/>
          </a:bodyPr>
          <a:lstStyle/>
          <a:p>
            <a:pPr algn="ctr">
              <a:spcBef>
                <a:spcPct val="50000"/>
              </a:spcBef>
            </a:pPr>
            <a:r>
              <a:rPr lang="pl-PL" altLang="en-US" dirty="0"/>
              <a:t>Fot.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468313" y="188913"/>
            <a:ext cx="8229600" cy="706437"/>
          </a:xfrm>
        </p:spPr>
        <p:txBody>
          <a:bodyPr/>
          <a:lstStyle/>
          <a:p>
            <a:pPr eaLnBrk="1" hangingPunct="1">
              <a:defRPr/>
            </a:pPr>
            <a:r>
              <a:rPr lang="pl-PL" sz="4000" spc="300" dirty="0">
                <a:solidFill>
                  <a:srgbClr val="510765"/>
                </a:solidFill>
                <a:latin typeface="Albertus Medium" pitchFamily="34" charset="0"/>
              </a:rPr>
              <a:t>Kredens i umieszczenie darów</a:t>
            </a:r>
          </a:p>
        </p:txBody>
      </p:sp>
      <p:pic>
        <p:nvPicPr>
          <p:cNvPr id="9219" name="Picture 11" descr="DCP_1962"/>
          <p:cNvPicPr>
            <a:picLocks noGrp="1" noChangeAspect="1" noChangeArrowheads="1"/>
          </p:cNvPicPr>
          <p:nvPr>
            <p:ph sz="quarter" idx="3"/>
          </p:nvPr>
        </p:nvPicPr>
        <p:blipFill>
          <a:blip r:embed="rId2" cstate="print"/>
          <a:srcRect/>
          <a:stretch>
            <a:fillRect/>
          </a:stretch>
        </p:blipFill>
        <p:spPr>
          <a:xfrm>
            <a:off x="395288" y="3789363"/>
            <a:ext cx="1944687" cy="2879725"/>
          </a:xfrm>
          <a:noFill/>
        </p:spPr>
      </p:pic>
      <p:pic>
        <p:nvPicPr>
          <p:cNvPr id="9220" name="Picture 12" descr="DCP_1959"/>
          <p:cNvPicPr>
            <a:picLocks noGrp="1" noChangeAspect="1" noChangeArrowheads="1"/>
          </p:cNvPicPr>
          <p:nvPr>
            <p:ph sz="quarter" idx="2"/>
          </p:nvPr>
        </p:nvPicPr>
        <p:blipFill>
          <a:blip r:embed="rId3" cstate="print"/>
          <a:srcRect/>
          <a:stretch>
            <a:fillRect/>
          </a:stretch>
        </p:blipFill>
        <p:spPr>
          <a:xfrm>
            <a:off x="3635375" y="1125538"/>
            <a:ext cx="2185988" cy="3095625"/>
          </a:xfrm>
          <a:noFill/>
        </p:spPr>
      </p:pic>
      <p:pic>
        <p:nvPicPr>
          <p:cNvPr id="9221" name="Picture 13" descr="k16_przygotowanie_kredens"/>
          <p:cNvPicPr>
            <a:picLocks noGrp="1" noChangeAspect="1" noChangeArrowheads="1"/>
          </p:cNvPicPr>
          <p:nvPr>
            <p:ph sz="quarter" idx="4"/>
          </p:nvPr>
        </p:nvPicPr>
        <p:blipFill>
          <a:blip r:embed="rId4" cstate="print"/>
          <a:srcRect/>
          <a:stretch>
            <a:fillRect/>
          </a:stretch>
        </p:blipFill>
        <p:spPr>
          <a:xfrm>
            <a:off x="2627313" y="4437063"/>
            <a:ext cx="3168650" cy="2187575"/>
          </a:xfrm>
          <a:noFill/>
        </p:spPr>
      </p:pic>
      <p:pic>
        <p:nvPicPr>
          <p:cNvPr id="9222" name="Picture 17" descr="k06_przed_kredens_wariant1"/>
          <p:cNvPicPr>
            <a:picLocks noGrp="1" noChangeAspect="1" noChangeArrowheads="1"/>
          </p:cNvPicPr>
          <p:nvPr>
            <p:ph sz="quarter" idx="1"/>
          </p:nvPr>
        </p:nvPicPr>
        <p:blipFill>
          <a:blip r:embed="rId5" cstate="print"/>
          <a:srcRect/>
          <a:stretch>
            <a:fillRect/>
          </a:stretch>
        </p:blipFill>
        <p:spPr>
          <a:xfrm>
            <a:off x="395288" y="1125538"/>
            <a:ext cx="2952750" cy="2330450"/>
          </a:xfrm>
          <a:noFill/>
        </p:spPr>
      </p:pic>
      <p:sp>
        <p:nvSpPr>
          <p:cNvPr id="9223" name="Text Box 18"/>
          <p:cNvSpPr txBox="1">
            <a:spLocks noChangeArrowheads="1"/>
          </p:cNvSpPr>
          <p:nvPr/>
        </p:nvSpPr>
        <p:spPr bwMode="auto">
          <a:xfrm>
            <a:off x="6011863" y="1196975"/>
            <a:ext cx="3059112" cy="5448300"/>
          </a:xfrm>
          <a:prstGeom prst="rect">
            <a:avLst/>
          </a:prstGeom>
          <a:noFill/>
          <a:ln w="9525">
            <a:noFill/>
            <a:miter lim="800000"/>
            <a:headEnd/>
            <a:tailEnd/>
          </a:ln>
        </p:spPr>
        <p:txBody>
          <a:bodyPr>
            <a:spAutoFit/>
          </a:bodyPr>
          <a:lstStyle/>
          <a:p>
            <a:pPr>
              <a:spcBef>
                <a:spcPct val="50000"/>
              </a:spcBef>
              <a:buFontTx/>
              <a:buChar char="•"/>
            </a:pPr>
            <a:r>
              <a:rPr lang="pl-PL" altLang="en-US" dirty="0"/>
              <a:t> na kredensie</a:t>
            </a:r>
            <a:br>
              <a:rPr lang="pl-PL" altLang="en-US" dirty="0"/>
            </a:br>
            <a:r>
              <a:rPr lang="pl-PL" altLang="en-US" dirty="0"/>
              <a:t>  są przygotowane po dwa:  </a:t>
            </a:r>
            <a:br>
              <a:rPr lang="pl-PL" altLang="en-US" dirty="0"/>
            </a:br>
            <a:r>
              <a:rPr lang="pl-PL" altLang="en-US" dirty="0"/>
              <a:t>  kielichy, vascula, lavaterze</a:t>
            </a:r>
            <a:br>
              <a:rPr lang="pl-PL" altLang="en-US" dirty="0"/>
            </a:br>
            <a:r>
              <a:rPr lang="pl-PL" altLang="en-US" dirty="0"/>
              <a:t>  oraz jeden dzbanek</a:t>
            </a:r>
            <a:br>
              <a:rPr lang="pl-PL" altLang="en-US" dirty="0"/>
            </a:br>
            <a:r>
              <a:rPr lang="pl-PL" altLang="en-US" dirty="0"/>
              <a:t>  z wodą i tacką do lavabo</a:t>
            </a:r>
          </a:p>
          <a:p>
            <a:pPr>
              <a:spcBef>
                <a:spcPct val="50000"/>
              </a:spcBef>
              <a:buFontTx/>
              <a:buChar char="•"/>
            </a:pPr>
            <a:r>
              <a:rPr lang="pl-PL" altLang="en-US" dirty="0"/>
              <a:t> w razie potrzeby można</a:t>
            </a:r>
            <a:br>
              <a:rPr lang="pl-PL" altLang="en-US" dirty="0"/>
            </a:br>
            <a:r>
              <a:rPr lang="pl-PL" altLang="en-US" dirty="0"/>
              <a:t>  przygotować więcej paten</a:t>
            </a:r>
            <a:br>
              <a:rPr lang="pl-PL" altLang="en-US" dirty="0"/>
            </a:br>
            <a:r>
              <a:rPr lang="pl-PL" altLang="en-US" dirty="0"/>
              <a:t>  z komunikantami</a:t>
            </a:r>
          </a:p>
          <a:p>
            <a:pPr>
              <a:spcBef>
                <a:spcPct val="50000"/>
              </a:spcBef>
            </a:pPr>
            <a:r>
              <a:rPr lang="pl-PL" altLang="en-US" sz="500" dirty="0"/>
              <a:t> </a:t>
            </a:r>
          </a:p>
          <a:p>
            <a:pPr>
              <a:spcBef>
                <a:spcPct val="50000"/>
              </a:spcBef>
              <a:buFontTx/>
              <a:buChar char="•"/>
            </a:pPr>
            <a:r>
              <a:rPr lang="pl-PL" altLang="en-US" dirty="0"/>
              <a:t> na półce pod kredensem </a:t>
            </a:r>
            <a:br>
              <a:rPr lang="pl-PL" altLang="en-US" dirty="0"/>
            </a:br>
            <a:r>
              <a:rPr lang="pl-PL" altLang="en-US" dirty="0"/>
              <a:t>  znajdują się kanony</a:t>
            </a:r>
            <a:br>
              <a:rPr lang="pl-PL" altLang="en-US" dirty="0"/>
            </a:br>
            <a:r>
              <a:rPr lang="pl-PL" altLang="en-US" dirty="0"/>
              <a:t>  do koncelebry</a:t>
            </a:r>
          </a:p>
          <a:p>
            <a:pPr>
              <a:spcBef>
                <a:spcPct val="50000"/>
              </a:spcBef>
            </a:pPr>
            <a:r>
              <a:rPr lang="pl-PL" altLang="en-US" sz="500" dirty="0"/>
              <a:t> </a:t>
            </a:r>
          </a:p>
          <a:p>
            <a:pPr>
              <a:spcBef>
                <a:spcPct val="50000"/>
              </a:spcBef>
              <a:buFontTx/>
              <a:buChar char="•"/>
            </a:pPr>
            <a:r>
              <a:rPr lang="pl-PL" altLang="en-US" dirty="0"/>
              <a:t> przed liturgią służba darów </a:t>
            </a:r>
            <a:br>
              <a:rPr lang="pl-PL" altLang="en-US" dirty="0"/>
            </a:br>
            <a:r>
              <a:rPr lang="pl-PL" altLang="en-US" sz="1400" dirty="0"/>
              <a:t>   </a:t>
            </a:r>
            <a:r>
              <a:rPr lang="pl-PL" altLang="en-US" dirty="0"/>
              <a:t>zanosi chleb, wino i wodę</a:t>
            </a:r>
            <a:br>
              <a:rPr lang="pl-PL" altLang="en-US" dirty="0"/>
            </a:br>
            <a:r>
              <a:rPr lang="pl-PL" altLang="en-US" dirty="0"/>
              <a:t>  na ołtarz boczny</a:t>
            </a:r>
            <a:br>
              <a:rPr lang="pl-PL" altLang="en-US" dirty="0"/>
            </a:br>
            <a:r>
              <a:rPr lang="pl-PL" altLang="en-US" dirty="0"/>
              <a:t>  – pierwszy po stronie </a:t>
            </a:r>
            <a:br>
              <a:rPr lang="pl-PL" altLang="en-US" dirty="0"/>
            </a:br>
            <a:r>
              <a:rPr lang="pl-PL" altLang="en-US" dirty="0"/>
              <a:t>  darów; stamtąd rusza </a:t>
            </a:r>
            <a:br>
              <a:rPr lang="pl-PL" altLang="en-US" dirty="0"/>
            </a:br>
            <a:r>
              <a:rPr lang="pl-PL" altLang="en-US" dirty="0"/>
              <a:t>  procesja z darami</a:t>
            </a:r>
          </a:p>
        </p:txBody>
      </p:sp>
    </p:spTree>
  </p:cSld>
  <p:clrMapOvr>
    <a:masterClrMapping/>
  </p:clrMapOvr>
</p:sld>
</file>

<file path=ppt/theme/theme1.xml><?xml version="1.0" encoding="utf-8"?>
<a:theme xmlns:a="http://schemas.openxmlformats.org/drawingml/2006/main" name="45.KO - Ceremoniał Kaplica">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45.KO - Ceremoniał Kaplica</Template>
  <TotalTime>39</TotalTime>
  <Words>2689</Words>
  <Application>Microsoft Office PowerPoint</Application>
  <PresentationFormat>Pokaz na ekranie (4:3)</PresentationFormat>
  <Paragraphs>301</Paragraphs>
  <Slides>40</Slides>
  <Notes>8</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40</vt:i4>
      </vt:variant>
    </vt:vector>
  </HeadingPairs>
  <TitlesOfParts>
    <vt:vector size="45" baseType="lpstr">
      <vt:lpstr>Calibri</vt:lpstr>
      <vt:lpstr>Albertus Medium</vt:lpstr>
      <vt:lpstr>Arial</vt:lpstr>
      <vt:lpstr>Courier New</vt:lpstr>
      <vt:lpstr>45.KO - Ceremoniał Kaplica</vt:lpstr>
      <vt:lpstr>KAPLICA CUDOWNEGO OBRAZU</vt:lpstr>
      <vt:lpstr>Prezentacja programu PowerPoint</vt:lpstr>
      <vt:lpstr>Przygotowanie przed KO w diecezjach i diakoniach</vt:lpstr>
      <vt:lpstr>Ważne terminy i inne informacje</vt:lpstr>
      <vt:lpstr>Przygotowanie liturgii – zasady ogólne</vt:lpstr>
      <vt:lpstr>Próba służby liturgicznej</vt:lpstr>
      <vt:lpstr>Podczas próby należy zwrócić uwagę na…</vt:lpstr>
      <vt:lpstr>Kaplica – widok ogólny prezbiterium</vt:lpstr>
      <vt:lpstr>Kredens i umieszczenie darów</vt:lpstr>
      <vt:lpstr>Przedmioty potrzebne do sprawowania liturgii - zakrystia</vt:lpstr>
      <vt:lpstr>Przygotowanie prezbiterium</vt:lpstr>
      <vt:lpstr>PRZYGOTOWANIE BEZPOŚREDNIE - uzgodnienia z głównym celebransem</vt:lpstr>
      <vt:lpstr>PRZYGOTOWANIE BEZPOŚREDNIE</vt:lpstr>
      <vt:lpstr>Rozpoczęcie procesji wejścia w zakrystii</vt:lpstr>
      <vt:lpstr>Porządek procesji wejścia</vt:lpstr>
      <vt:lpstr>Procesja wejścia - kapłani</vt:lpstr>
      <vt:lpstr>Po dojściu do ołtarza</vt:lpstr>
      <vt:lpstr>Zajmowanie miejsc w prezbiterium</vt:lpstr>
      <vt:lpstr>Przywitania i przemówienia (opcja)</vt:lpstr>
      <vt:lpstr>Liturgia słowa - podchodzenie do ambony</vt:lpstr>
      <vt:lpstr>Procesja na Ewangelię</vt:lpstr>
      <vt:lpstr>Po procesji na Ewangelię</vt:lpstr>
      <vt:lpstr>Modlitwa wiernych</vt:lpstr>
      <vt:lpstr>Przygotowanie darów</vt:lpstr>
      <vt:lpstr>Procesja z darami - schemat</vt:lpstr>
      <vt:lpstr>Procesja z darami</vt:lpstr>
      <vt:lpstr>Modlitwa eucharystyczna - rozdawanie i zbieranie tekstów</vt:lpstr>
      <vt:lpstr>Liturgia eucharystyczna i obrzędy komunii podawanie mikrofonu GC, Kns i diakonowi</vt:lpstr>
      <vt:lpstr>Podawanie mikrofonu w kaplicy - wyszczególnienie</vt:lpstr>
      <vt:lpstr>Obrzędy komunii - przygotowanie ołtarza</vt:lpstr>
      <vt:lpstr>Obrzędy Komunii - posługa wobec ks. biskupa</vt:lpstr>
      <vt:lpstr>Komunia św. kapłanów - schematy</vt:lpstr>
      <vt:lpstr>Komunia św. kapłanów - zdjęcia</vt:lpstr>
      <vt:lpstr>Błogosławieństwo</vt:lpstr>
      <vt:lpstr>Prezentacja programu PowerPoint</vt:lpstr>
      <vt:lpstr>W zakrystii po zakończeniu liturgii</vt:lpstr>
      <vt:lpstr>Po liturgii</vt:lpstr>
      <vt:lpstr>Puryfikacja w zakrystii</vt:lpstr>
      <vt:lpstr>Uwagi końcowe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KAPLICA CUDOWNEGO OBRAZU</dc:title>
  <dc:creator>Sekretariat TSPL</dc:creator>
  <cp:lastModifiedBy>Dariusz Gołkowski</cp:lastModifiedBy>
  <cp:revision>12</cp:revision>
  <dcterms:created xsi:type="dcterms:W3CDTF">2022-02-16T14:31:31Z</dcterms:created>
  <dcterms:modified xsi:type="dcterms:W3CDTF">2024-02-20T21:43:59Z</dcterms:modified>
</cp:coreProperties>
</file>