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9" autoAdjust="0"/>
    <p:restoredTop sz="94660"/>
  </p:normalViewPr>
  <p:slideViewPr>
    <p:cSldViewPr>
      <p:cViewPr varScale="1">
        <p:scale>
          <a:sx n="61" d="100"/>
          <a:sy n="61" d="100"/>
        </p:scale>
        <p:origin x="-14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B740A-114B-45AE-B181-52B18134CD3C}" type="datetimeFigureOut">
              <a:rPr lang="pl-PL" smtClean="0"/>
              <a:t>2014-04-13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C984D2-8B13-47FA-9A86-5B85BC7D6894}" type="slidenum">
              <a:rPr lang="pl-PL" smtClean="0"/>
              <a:t>‹#›</a:t>
            </a:fld>
            <a:endParaRPr lang="pl-PL"/>
          </a:p>
        </p:txBody>
      </p:sp>
    </p:spTree>
    <p:extLst>
      <p:ext uri="{BB962C8B-B14F-4D97-AF65-F5344CB8AC3E}">
        <p14:creationId xmlns:p14="http://schemas.microsoft.com/office/powerpoint/2010/main" val="11465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3C984D2-8B13-47FA-9A86-5B85BC7D6894}" type="slidenum">
              <a:rPr lang="pl-PL" smtClean="0"/>
              <a:t>14</a:t>
            </a:fld>
            <a:endParaRPr lang="pl-PL"/>
          </a:p>
        </p:txBody>
      </p:sp>
    </p:spTree>
    <p:extLst>
      <p:ext uri="{BB962C8B-B14F-4D97-AF65-F5344CB8AC3E}">
        <p14:creationId xmlns:p14="http://schemas.microsoft.com/office/powerpoint/2010/main" val="338909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439212DF-0521-453F-BA70-5F444428D0A1}" type="datetimeFigureOut">
              <a:rPr lang="pl-PL" smtClean="0"/>
              <a:t>2014-04-13</a:t>
            </a:fld>
            <a:endParaRPr lang="pl-PL"/>
          </a:p>
        </p:txBody>
      </p:sp>
      <p:sp>
        <p:nvSpPr>
          <p:cNvPr id="23" name="Slide Number Placeholder 22"/>
          <p:cNvSpPr>
            <a:spLocks noGrp="1"/>
          </p:cNvSpPr>
          <p:nvPr>
            <p:ph type="sldNum" sz="quarter" idx="11"/>
          </p:nvPr>
        </p:nvSpPr>
        <p:spPr/>
        <p:txBody>
          <a:bodyPr/>
          <a:lstStyle/>
          <a:p>
            <a:fld id="{F6038179-E5F9-4F37-8C47-DBF835443085}" type="slidenum">
              <a:rPr lang="pl-PL" smtClean="0"/>
              <a:t>‹#›</a:t>
            </a:fld>
            <a:endParaRPr lang="pl-PL"/>
          </a:p>
        </p:txBody>
      </p:sp>
      <p:sp>
        <p:nvSpPr>
          <p:cNvPr id="24" name="Footer Placeholder 23"/>
          <p:cNvSpPr>
            <a:spLocks noGrp="1"/>
          </p:cNvSpPr>
          <p:nvPr>
            <p:ph type="ftr" sz="quarter" idx="12"/>
          </p:nvPr>
        </p:nvSpPr>
        <p:spPr/>
        <p:txBody>
          <a:bodyPr/>
          <a:lstStyle/>
          <a:p>
            <a:endParaRPr lang="pl-PL"/>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39212DF-0521-453F-BA70-5F444428D0A1}" type="datetimeFigureOut">
              <a:rPr lang="pl-PL" smtClean="0"/>
              <a:t>2014-04-13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6038179-E5F9-4F37-8C47-DBF835443085}"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39212DF-0521-453F-BA70-5F444428D0A1}" type="datetimeFigureOut">
              <a:rPr lang="pl-PL" smtClean="0"/>
              <a:t>2014-04-13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6038179-E5F9-4F37-8C47-DBF835443085}"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2" name="Date Placeholder 11"/>
          <p:cNvSpPr>
            <a:spLocks noGrp="1"/>
          </p:cNvSpPr>
          <p:nvPr>
            <p:ph type="dt" sz="half" idx="14"/>
          </p:nvPr>
        </p:nvSpPr>
        <p:spPr/>
        <p:txBody>
          <a:bodyPr/>
          <a:lstStyle/>
          <a:p>
            <a:fld id="{439212DF-0521-453F-BA70-5F444428D0A1}" type="datetimeFigureOut">
              <a:rPr lang="pl-PL" smtClean="0"/>
              <a:t>2014-04-13</a:t>
            </a:fld>
            <a:endParaRPr lang="pl-PL"/>
          </a:p>
        </p:txBody>
      </p:sp>
      <p:sp>
        <p:nvSpPr>
          <p:cNvPr id="19" name="Slide Number Placeholder 18"/>
          <p:cNvSpPr>
            <a:spLocks noGrp="1"/>
          </p:cNvSpPr>
          <p:nvPr>
            <p:ph type="sldNum" sz="quarter" idx="15"/>
          </p:nvPr>
        </p:nvSpPr>
        <p:spPr/>
        <p:txBody>
          <a:bodyPr/>
          <a:lstStyle/>
          <a:p>
            <a:fld id="{F6038179-E5F9-4F37-8C47-DBF835443085}" type="slidenum">
              <a:rPr lang="pl-PL" smtClean="0"/>
              <a:t>‹#›</a:t>
            </a:fld>
            <a:endParaRPr lang="pl-PL"/>
          </a:p>
        </p:txBody>
      </p:sp>
      <p:sp>
        <p:nvSpPr>
          <p:cNvPr id="21" name="Footer Placeholder 20"/>
          <p:cNvSpPr>
            <a:spLocks noGrp="1"/>
          </p:cNvSpPr>
          <p:nvPr>
            <p:ph type="ftr" sz="quarter" idx="16"/>
          </p:nvPr>
        </p:nvSpPr>
        <p:spPr/>
        <p:txBody>
          <a:bodyPr/>
          <a:lstStyle/>
          <a:p>
            <a:endParaRPr lang="pl-PL"/>
          </a:p>
        </p:txBody>
      </p:sp>
      <p:sp>
        <p:nvSpPr>
          <p:cNvPr id="8" name="Title 7"/>
          <p:cNvSpPr>
            <a:spLocks noGrp="1"/>
          </p:cNvSpPr>
          <p:nvPr>
            <p:ph type="title"/>
          </p:nvPr>
        </p:nvSpPr>
        <p:spPr/>
        <p:txBody>
          <a:body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6" name="Date Placeholder 15"/>
          <p:cNvSpPr>
            <a:spLocks noGrp="1"/>
          </p:cNvSpPr>
          <p:nvPr>
            <p:ph type="dt" sz="half" idx="10"/>
          </p:nvPr>
        </p:nvSpPr>
        <p:spPr/>
        <p:txBody>
          <a:bodyPr/>
          <a:lstStyle/>
          <a:p>
            <a:fld id="{439212DF-0521-453F-BA70-5F444428D0A1}" type="datetimeFigureOut">
              <a:rPr lang="pl-PL" smtClean="0"/>
              <a:t>2014-04-13</a:t>
            </a:fld>
            <a:endParaRPr lang="pl-PL"/>
          </a:p>
        </p:txBody>
      </p:sp>
      <p:sp>
        <p:nvSpPr>
          <p:cNvPr id="20" name="Slide Number Placeholder 19"/>
          <p:cNvSpPr>
            <a:spLocks noGrp="1"/>
          </p:cNvSpPr>
          <p:nvPr>
            <p:ph type="sldNum" sz="quarter" idx="11"/>
          </p:nvPr>
        </p:nvSpPr>
        <p:spPr/>
        <p:txBody>
          <a:bodyPr/>
          <a:lstStyle/>
          <a:p>
            <a:fld id="{F6038179-E5F9-4F37-8C47-DBF835443085}" type="slidenum">
              <a:rPr lang="pl-PL" smtClean="0"/>
              <a:t>‹#›</a:t>
            </a:fld>
            <a:endParaRPr lang="pl-PL"/>
          </a:p>
        </p:txBody>
      </p:sp>
      <p:sp>
        <p:nvSpPr>
          <p:cNvPr id="21" name="Footer Placeholder 20"/>
          <p:cNvSpPr>
            <a:spLocks noGrp="1"/>
          </p:cNvSpPr>
          <p:nvPr>
            <p:ph type="ftr" sz="quarter" idx="12"/>
          </p:nvPr>
        </p:nvSpPr>
        <p:spPr/>
        <p:txBody>
          <a:bodyPr/>
          <a:lstStyle/>
          <a:p>
            <a:endParaRPr lang="pl-PL"/>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7" name="Title 26"/>
          <p:cNvSpPr>
            <a:spLocks noGrp="1"/>
          </p:cNvSpPr>
          <p:nvPr>
            <p:ph type="title"/>
          </p:nvPr>
        </p:nvSpPr>
        <p:spPr/>
        <p:txBody>
          <a:bodyPr/>
          <a:lstStyle/>
          <a:p>
            <a:r>
              <a:rPr lang="pl-PL" smtClean="0"/>
              <a:t>Kliknij, aby edytować styl</a:t>
            </a:r>
            <a:endParaRPr lang="en-US" dirty="0"/>
          </a:p>
        </p:txBody>
      </p:sp>
      <p:sp>
        <p:nvSpPr>
          <p:cNvPr id="20" name="Date Placeholder 19"/>
          <p:cNvSpPr>
            <a:spLocks noGrp="1"/>
          </p:cNvSpPr>
          <p:nvPr>
            <p:ph type="dt" sz="half" idx="15"/>
          </p:nvPr>
        </p:nvSpPr>
        <p:spPr/>
        <p:txBody>
          <a:bodyPr/>
          <a:lstStyle/>
          <a:p>
            <a:fld id="{439212DF-0521-453F-BA70-5F444428D0A1}" type="datetimeFigureOut">
              <a:rPr lang="pl-PL" smtClean="0"/>
              <a:t>2014-04-13</a:t>
            </a:fld>
            <a:endParaRPr lang="pl-PL"/>
          </a:p>
        </p:txBody>
      </p:sp>
      <p:sp>
        <p:nvSpPr>
          <p:cNvPr id="25" name="Slide Number Placeholder 24"/>
          <p:cNvSpPr>
            <a:spLocks noGrp="1"/>
          </p:cNvSpPr>
          <p:nvPr>
            <p:ph type="sldNum" sz="quarter" idx="16"/>
          </p:nvPr>
        </p:nvSpPr>
        <p:spPr/>
        <p:txBody>
          <a:bodyPr/>
          <a:lstStyle/>
          <a:p>
            <a:fld id="{F6038179-E5F9-4F37-8C47-DBF835443085}" type="slidenum">
              <a:rPr lang="pl-PL" smtClean="0"/>
              <a:t>‹#›</a:t>
            </a:fld>
            <a:endParaRPr lang="pl-PL"/>
          </a:p>
        </p:txBody>
      </p:sp>
      <p:sp>
        <p:nvSpPr>
          <p:cNvPr id="26" name="Footer Placeholder 25"/>
          <p:cNvSpPr>
            <a:spLocks noGrp="1"/>
          </p:cNvSpPr>
          <p:nvPr>
            <p:ph type="ftr" sz="quarter" idx="17"/>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30" name="Title 29"/>
          <p:cNvSpPr>
            <a:spLocks noGrp="1"/>
          </p:cNvSpPr>
          <p:nvPr>
            <p:ph type="title"/>
          </p:nvPr>
        </p:nvSpPr>
        <p:spPr/>
        <p:txBody>
          <a:bodyPr/>
          <a:lstStyle/>
          <a:p>
            <a:r>
              <a:rPr lang="pl-PL" smtClean="0"/>
              <a:t>Kliknij, aby edytować styl</a:t>
            </a:r>
            <a:endParaRPr lang="en-US"/>
          </a:p>
        </p:txBody>
      </p:sp>
      <p:sp>
        <p:nvSpPr>
          <p:cNvPr id="20" name="Date Placeholder 19"/>
          <p:cNvSpPr>
            <a:spLocks noGrp="1"/>
          </p:cNvSpPr>
          <p:nvPr>
            <p:ph type="dt" sz="half" idx="16"/>
          </p:nvPr>
        </p:nvSpPr>
        <p:spPr/>
        <p:txBody>
          <a:bodyPr/>
          <a:lstStyle/>
          <a:p>
            <a:fld id="{439212DF-0521-453F-BA70-5F444428D0A1}" type="datetimeFigureOut">
              <a:rPr lang="pl-PL" smtClean="0"/>
              <a:t>2014-04-13</a:t>
            </a:fld>
            <a:endParaRPr lang="pl-PL"/>
          </a:p>
        </p:txBody>
      </p:sp>
      <p:sp>
        <p:nvSpPr>
          <p:cNvPr id="24" name="Slide Number Placeholder 23"/>
          <p:cNvSpPr>
            <a:spLocks noGrp="1"/>
          </p:cNvSpPr>
          <p:nvPr>
            <p:ph type="sldNum" sz="quarter" idx="17"/>
          </p:nvPr>
        </p:nvSpPr>
        <p:spPr/>
        <p:txBody>
          <a:bodyPr/>
          <a:lstStyle/>
          <a:p>
            <a:fld id="{F6038179-E5F9-4F37-8C47-DBF835443085}" type="slidenum">
              <a:rPr lang="pl-PL" smtClean="0"/>
              <a:t>‹#›</a:t>
            </a:fld>
            <a:endParaRPr lang="pl-PL"/>
          </a:p>
        </p:txBody>
      </p:sp>
      <p:sp>
        <p:nvSpPr>
          <p:cNvPr id="29" name="Footer Placeholder 28"/>
          <p:cNvSpPr>
            <a:spLocks noGrp="1"/>
          </p:cNvSpPr>
          <p:nvPr>
            <p:ph type="ftr" sz="quarter" idx="18"/>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439212DF-0521-453F-BA70-5F444428D0A1}" type="datetimeFigureOut">
              <a:rPr lang="pl-PL" smtClean="0"/>
              <a:t>2014-04-13</a:t>
            </a:fld>
            <a:endParaRPr lang="pl-PL"/>
          </a:p>
        </p:txBody>
      </p:sp>
      <p:sp>
        <p:nvSpPr>
          <p:cNvPr id="14" name="Slide Number Placeholder 13"/>
          <p:cNvSpPr>
            <a:spLocks noGrp="1"/>
          </p:cNvSpPr>
          <p:nvPr>
            <p:ph type="sldNum" sz="quarter" idx="11"/>
          </p:nvPr>
        </p:nvSpPr>
        <p:spPr/>
        <p:txBody>
          <a:bodyPr/>
          <a:lstStyle/>
          <a:p>
            <a:fld id="{F6038179-E5F9-4F37-8C47-DBF835443085}" type="slidenum">
              <a:rPr lang="pl-PL" smtClean="0"/>
              <a:t>‹#›</a:t>
            </a:fld>
            <a:endParaRPr lang="pl-PL"/>
          </a:p>
        </p:txBody>
      </p:sp>
      <p:sp>
        <p:nvSpPr>
          <p:cNvPr id="18" name="Footer Placeholder 17"/>
          <p:cNvSpPr>
            <a:spLocks noGrp="1"/>
          </p:cNvSpPr>
          <p:nvPr>
            <p:ph type="ftr" sz="quarter" idx="12"/>
          </p:nvPr>
        </p:nvSpPr>
        <p:spPr/>
        <p:txBody>
          <a:bodyPr/>
          <a:lstStyle/>
          <a:p>
            <a:endParaRPr lang="pl-PL"/>
          </a:p>
        </p:txBody>
      </p:sp>
      <p:sp>
        <p:nvSpPr>
          <p:cNvPr id="15" name="Title 14"/>
          <p:cNvSpPr>
            <a:spLocks noGrp="1"/>
          </p:cNvSpPr>
          <p:nvPr>
            <p:ph type="title"/>
          </p:nvPr>
        </p:nvSpPr>
        <p:spPr/>
        <p:txBody>
          <a:bodyPr/>
          <a:lstStyle/>
          <a:p>
            <a:r>
              <a:rPr lang="pl-PL" smtClean="0"/>
              <a:t>Kliknij, aby edytować styl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39212DF-0521-453F-BA70-5F444428D0A1}" type="datetimeFigureOut">
              <a:rPr lang="pl-PL" smtClean="0"/>
              <a:t>2014-04-13</a:t>
            </a:fld>
            <a:endParaRPr lang="pl-PL"/>
          </a:p>
        </p:txBody>
      </p:sp>
      <p:sp>
        <p:nvSpPr>
          <p:cNvPr id="12" name="Slide Number Placeholder 11"/>
          <p:cNvSpPr>
            <a:spLocks noGrp="1"/>
          </p:cNvSpPr>
          <p:nvPr>
            <p:ph type="sldNum" sz="quarter" idx="11"/>
          </p:nvPr>
        </p:nvSpPr>
        <p:spPr/>
        <p:txBody>
          <a:bodyPr/>
          <a:lstStyle/>
          <a:p>
            <a:fld id="{F6038179-E5F9-4F37-8C47-DBF835443085}" type="slidenum">
              <a:rPr lang="pl-PL" smtClean="0"/>
              <a:t>‹#›</a:t>
            </a:fld>
            <a:endParaRPr lang="pl-PL"/>
          </a:p>
        </p:txBody>
      </p:sp>
      <p:sp>
        <p:nvSpPr>
          <p:cNvPr id="13" name="Footer Placeholder 12"/>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pl-PL" smtClean="0"/>
              <a:t>Kliknij, aby edytować styl</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Date Placeholder 12"/>
          <p:cNvSpPr>
            <a:spLocks noGrp="1"/>
          </p:cNvSpPr>
          <p:nvPr>
            <p:ph type="dt" sz="half" idx="15"/>
          </p:nvPr>
        </p:nvSpPr>
        <p:spPr/>
        <p:txBody>
          <a:bodyPr/>
          <a:lstStyle/>
          <a:p>
            <a:fld id="{439212DF-0521-453F-BA70-5F444428D0A1}" type="datetimeFigureOut">
              <a:rPr lang="pl-PL" smtClean="0"/>
              <a:t>2014-04-13</a:t>
            </a:fld>
            <a:endParaRPr lang="pl-PL"/>
          </a:p>
        </p:txBody>
      </p:sp>
      <p:sp>
        <p:nvSpPr>
          <p:cNvPr id="18" name="Slide Number Placeholder 17"/>
          <p:cNvSpPr>
            <a:spLocks noGrp="1"/>
          </p:cNvSpPr>
          <p:nvPr>
            <p:ph type="sldNum" sz="quarter" idx="16"/>
          </p:nvPr>
        </p:nvSpPr>
        <p:spPr/>
        <p:txBody>
          <a:bodyPr/>
          <a:lstStyle/>
          <a:p>
            <a:fld id="{F6038179-E5F9-4F37-8C47-DBF835443085}" type="slidenum">
              <a:rPr lang="pl-PL" smtClean="0"/>
              <a:t>‹#›</a:t>
            </a:fld>
            <a:endParaRPr lang="pl-PL"/>
          </a:p>
        </p:txBody>
      </p:sp>
      <p:sp>
        <p:nvSpPr>
          <p:cNvPr id="20" name="Footer Placeholder 19"/>
          <p:cNvSpPr>
            <a:spLocks noGrp="1"/>
          </p:cNvSpPr>
          <p:nvPr>
            <p:ph type="ftr" sz="quarter" idx="17"/>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pl-PL" smtClean="0"/>
              <a:t>Kliknij, aby edytować style wzorca tekstu</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13" name="Date Placeholder 12"/>
          <p:cNvSpPr>
            <a:spLocks noGrp="1"/>
          </p:cNvSpPr>
          <p:nvPr>
            <p:ph type="dt" sz="half" idx="14"/>
          </p:nvPr>
        </p:nvSpPr>
        <p:spPr/>
        <p:txBody>
          <a:bodyPr/>
          <a:lstStyle/>
          <a:p>
            <a:fld id="{439212DF-0521-453F-BA70-5F444428D0A1}" type="datetimeFigureOut">
              <a:rPr lang="pl-PL" smtClean="0"/>
              <a:t>2014-04-13</a:t>
            </a:fld>
            <a:endParaRPr lang="pl-PL"/>
          </a:p>
        </p:txBody>
      </p:sp>
      <p:sp>
        <p:nvSpPr>
          <p:cNvPr id="20" name="Slide Number Placeholder 19"/>
          <p:cNvSpPr>
            <a:spLocks noGrp="1"/>
          </p:cNvSpPr>
          <p:nvPr>
            <p:ph type="sldNum" sz="quarter" idx="15"/>
          </p:nvPr>
        </p:nvSpPr>
        <p:spPr/>
        <p:txBody>
          <a:bodyPr/>
          <a:lstStyle/>
          <a:p>
            <a:fld id="{F6038179-E5F9-4F37-8C47-DBF835443085}" type="slidenum">
              <a:rPr lang="pl-PL" smtClean="0"/>
              <a:t>‹#›</a:t>
            </a:fld>
            <a:endParaRPr lang="pl-PL"/>
          </a:p>
        </p:txBody>
      </p:sp>
      <p:sp>
        <p:nvSpPr>
          <p:cNvPr id="21" name="Footer Placeholder 20"/>
          <p:cNvSpPr>
            <a:spLocks noGrp="1"/>
          </p:cNvSpPr>
          <p:nvPr>
            <p:ph type="ftr" sz="quarter" idx="16"/>
          </p:nvPr>
        </p:nvSpPr>
        <p:spPr/>
        <p:txBody>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439212DF-0521-453F-BA70-5F444428D0A1}" type="datetimeFigureOut">
              <a:rPr lang="pl-PL" smtClean="0"/>
              <a:t>2014-04-13</a:t>
            </a:fld>
            <a:endParaRPr lang="pl-PL"/>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pl-PL"/>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6038179-E5F9-4F37-8C47-DBF835443085}"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908720"/>
            <a:ext cx="7680960" cy="1656183"/>
          </a:xfrm>
        </p:spPr>
        <p:txBody>
          <a:bodyPr>
            <a:normAutofit/>
          </a:bodyPr>
          <a:lstStyle/>
          <a:p>
            <a:r>
              <a:rPr lang="pl-PL" sz="3200" b="0" dirty="0">
                <a:latin typeface="Candara" panose="020E0502030303020204" pitchFamily="34" charset="0"/>
              </a:rPr>
              <a:t>Bóg zna to, co jest ukryte</a:t>
            </a:r>
            <a:br>
              <a:rPr lang="pl-PL" sz="3200" b="0" dirty="0">
                <a:latin typeface="Candara" panose="020E0502030303020204" pitchFamily="34" charset="0"/>
              </a:rPr>
            </a:br>
            <a:r>
              <a:rPr lang="pl-PL" sz="3200" b="0" dirty="0">
                <a:latin typeface="Candara" panose="020E0502030303020204" pitchFamily="34" charset="0"/>
              </a:rPr>
              <a:t>i wie wszystko zanim się </a:t>
            </a:r>
            <a:r>
              <a:rPr lang="pl-PL" sz="3200" b="0" dirty="0" smtClean="0">
                <a:latin typeface="Candara" panose="020E0502030303020204" pitchFamily="34" charset="0"/>
              </a:rPr>
              <a:t>stanie</a:t>
            </a:r>
            <a:endParaRPr lang="pl-PL" sz="3200" b="0" dirty="0">
              <a:latin typeface="Candara" panose="020E0502030303020204" pitchFamily="34" charset="0"/>
            </a:endParaRPr>
          </a:p>
        </p:txBody>
      </p:sp>
      <p:pic>
        <p:nvPicPr>
          <p:cNvPr id="3" name="&amp;quot;Above and Beyond&amp;quot; - Music from the audiomachine public release TREE OF LI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01609"/>
            <a:ext cx="609600" cy="609600"/>
          </a:xfrm>
          <a:prstGeom prst="rect">
            <a:avLst/>
          </a:prstGeom>
        </p:spPr>
      </p:pic>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4941168"/>
            <a:ext cx="8712968" cy="1728192"/>
          </a:xfrm>
          <a:prstGeom prst="rect">
            <a:avLst/>
          </a:prstGeom>
        </p:spPr>
      </p:pic>
    </p:spTree>
    <p:extLst>
      <p:ext uri="{BB962C8B-B14F-4D97-AF65-F5344CB8AC3E}">
        <p14:creationId xmlns:p14="http://schemas.microsoft.com/office/powerpoint/2010/main" val="2804411070"/>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365" y="1340768"/>
            <a:ext cx="7680960" cy="2438399"/>
          </a:xfrm>
        </p:spPr>
        <p:txBody>
          <a:bodyPr>
            <a:normAutofit/>
          </a:bodyPr>
          <a:lstStyle/>
          <a:p>
            <a:r>
              <a:rPr lang="pl-PL" sz="4400" b="0">
                <a:latin typeface="Candara" panose="020E0502030303020204" pitchFamily="34" charset="0"/>
              </a:rPr>
              <a:t>i</a:t>
            </a:r>
            <a:r>
              <a:rPr lang="pl-PL" sz="4400" b="0" smtClean="0">
                <a:latin typeface="Candara" panose="020E0502030303020204" pitchFamily="34" charset="0"/>
              </a:rPr>
              <a:t> nic </a:t>
            </a:r>
            <a:r>
              <a:rPr lang="pl-PL" sz="4400" b="0" dirty="0">
                <a:latin typeface="Candara" panose="020E0502030303020204" pitchFamily="34" charset="0"/>
              </a:rPr>
              <a:t>już nie jest </a:t>
            </a:r>
            <a:r>
              <a:rPr lang="pl-PL" sz="4400" b="0" dirty="0" smtClean="0">
                <a:latin typeface="Candara" panose="020E0502030303020204" pitchFamily="34" charset="0"/>
              </a:rPr>
              <a:t>takie</a:t>
            </a:r>
            <a:br>
              <a:rPr lang="pl-PL" sz="4400" b="0" dirty="0" smtClean="0">
                <a:latin typeface="Candara" panose="020E0502030303020204" pitchFamily="34" charset="0"/>
              </a:rPr>
            </a:br>
            <a:r>
              <a:rPr lang="pl-PL" sz="4400" b="0" dirty="0" smtClean="0">
                <a:latin typeface="Candara" panose="020E0502030303020204" pitchFamily="34" charset="0"/>
              </a:rPr>
              <a:t>jak </a:t>
            </a:r>
            <a:r>
              <a:rPr lang="pl-PL" sz="4400" b="0" dirty="0">
                <a:latin typeface="Candara" panose="020E0502030303020204" pitchFamily="34" charset="0"/>
              </a:rPr>
              <a:t>przedtem</a:t>
            </a:r>
            <a:r>
              <a:rPr lang="pl-PL" dirty="0"/>
              <a:t/>
            </a:r>
            <a:br>
              <a:rPr lang="pl-PL" dirty="0"/>
            </a:br>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5013176"/>
            <a:ext cx="2886075" cy="1581150"/>
          </a:xfrm>
          <a:prstGeom prst="rect">
            <a:avLst/>
          </a:prstGeom>
        </p:spPr>
      </p:pic>
    </p:spTree>
    <p:extLst>
      <p:ext uri="{BB962C8B-B14F-4D97-AF65-F5344CB8AC3E}">
        <p14:creationId xmlns:p14="http://schemas.microsoft.com/office/powerpoint/2010/main" val="3285526593"/>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645024"/>
            <a:ext cx="7392928" cy="2438399"/>
          </a:xfrm>
        </p:spPr>
        <p:txBody>
          <a:bodyPr>
            <a:noAutofit/>
          </a:bodyPr>
          <a:lstStyle/>
          <a:p>
            <a:r>
              <a:rPr lang="pl-PL" sz="3600" b="0" dirty="0" smtClean="0">
                <a:latin typeface="Candara" panose="020E0502030303020204" pitchFamily="34" charset="0"/>
              </a:rPr>
              <a:t>niech wiara </a:t>
            </a:r>
            <a:br>
              <a:rPr lang="pl-PL" sz="3600" b="0" dirty="0" smtClean="0">
                <a:latin typeface="Candara" panose="020E0502030303020204" pitchFamily="34" charset="0"/>
              </a:rPr>
            </a:br>
            <a:r>
              <a:rPr lang="pl-PL" sz="3600" b="0" dirty="0" smtClean="0">
                <a:latin typeface="Candara" panose="020E0502030303020204" pitchFamily="34" charset="0"/>
              </a:rPr>
              <a:t>w Zmartwychwstanie </a:t>
            </a:r>
            <a:br>
              <a:rPr lang="pl-PL" sz="3600" b="0" dirty="0" smtClean="0">
                <a:latin typeface="Candara" panose="020E0502030303020204" pitchFamily="34" charset="0"/>
              </a:rPr>
            </a:br>
            <a:r>
              <a:rPr lang="pl-PL" sz="3600" b="0" dirty="0" smtClean="0">
                <a:latin typeface="Candara" panose="020E0502030303020204" pitchFamily="34" charset="0"/>
              </a:rPr>
              <a:t>i w moc </a:t>
            </a:r>
            <a:br>
              <a:rPr lang="pl-PL" sz="3600" b="0" dirty="0" smtClean="0">
                <a:latin typeface="Candara" panose="020E0502030303020204" pitchFamily="34" charset="0"/>
              </a:rPr>
            </a:br>
            <a:r>
              <a:rPr lang="pl-PL" sz="3600" b="0" dirty="0" smtClean="0">
                <a:latin typeface="Candara" panose="020E0502030303020204" pitchFamily="34" charset="0"/>
              </a:rPr>
              <a:t>Bożego Miłosierdzia </a:t>
            </a:r>
            <a:br>
              <a:rPr lang="pl-PL" sz="3600" b="0" dirty="0" smtClean="0">
                <a:latin typeface="Candara" panose="020E0502030303020204" pitchFamily="34" charset="0"/>
              </a:rPr>
            </a:br>
            <a:r>
              <a:rPr lang="pl-PL" sz="3600" b="0" dirty="0" smtClean="0">
                <a:latin typeface="Candara" panose="020E0502030303020204" pitchFamily="34" charset="0"/>
              </a:rPr>
              <a:t/>
            </a:r>
            <a:br>
              <a:rPr lang="pl-PL" sz="3600" b="0" dirty="0" smtClean="0">
                <a:latin typeface="Candara" panose="020E0502030303020204" pitchFamily="34" charset="0"/>
              </a:rPr>
            </a:br>
            <a:r>
              <a:rPr lang="pl-PL" sz="3600" b="0" dirty="0" smtClean="0">
                <a:latin typeface="Candara" panose="020E0502030303020204" pitchFamily="34" charset="0"/>
              </a:rPr>
              <a:t/>
            </a:r>
            <a:br>
              <a:rPr lang="pl-PL" sz="3600" b="0" dirty="0" smtClean="0">
                <a:latin typeface="Candara" panose="020E0502030303020204" pitchFamily="34" charset="0"/>
              </a:rPr>
            </a:br>
            <a:r>
              <a:rPr lang="pl-PL" sz="3600" b="0" i="1" dirty="0" smtClean="0">
                <a:solidFill>
                  <a:schemeClr val="accent2">
                    <a:lumMod val="60000"/>
                    <a:lumOff val="40000"/>
                  </a:schemeClr>
                </a:solidFill>
                <a:latin typeface="Candara" panose="020E0502030303020204" pitchFamily="34" charset="0"/>
              </a:rPr>
              <a:t>będzie nam </a:t>
            </a:r>
            <a:br>
              <a:rPr lang="pl-PL" sz="3600" b="0" i="1" dirty="0" smtClean="0">
                <a:solidFill>
                  <a:schemeClr val="accent2">
                    <a:lumMod val="60000"/>
                    <a:lumOff val="40000"/>
                  </a:schemeClr>
                </a:solidFill>
                <a:latin typeface="Candara" panose="020E0502030303020204" pitchFamily="34" charset="0"/>
              </a:rPr>
            </a:br>
            <a:r>
              <a:rPr lang="pl-PL" sz="3600" b="0" i="1" dirty="0" smtClean="0">
                <a:solidFill>
                  <a:schemeClr val="accent2">
                    <a:lumMod val="60000"/>
                    <a:lumOff val="40000"/>
                  </a:schemeClr>
                </a:solidFill>
                <a:latin typeface="Candara" panose="020E0502030303020204" pitchFamily="34" charset="0"/>
              </a:rPr>
              <a:t>bramą do nieba</a:t>
            </a:r>
            <a:endParaRPr lang="pl-PL" sz="3600" b="0" i="1" dirty="0">
              <a:solidFill>
                <a:schemeClr val="accent2">
                  <a:lumMod val="60000"/>
                  <a:lumOff val="40000"/>
                </a:schemeClr>
              </a:solidFill>
              <a:latin typeface="Candara" panose="020E0502030303020204" pitchFamily="34" charset="0"/>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873" y="0"/>
            <a:ext cx="4024869" cy="6862597"/>
          </a:xfrm>
          <a:prstGeom prst="rect">
            <a:avLst/>
          </a:prstGeom>
        </p:spPr>
      </p:pic>
    </p:spTree>
    <p:extLst>
      <p:ext uri="{BB962C8B-B14F-4D97-AF65-F5344CB8AC3E}">
        <p14:creationId xmlns:p14="http://schemas.microsoft.com/office/powerpoint/2010/main" val="276251760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3573016"/>
            <a:ext cx="7680960" cy="3024336"/>
          </a:xfrm>
        </p:spPr>
        <p:txBody>
          <a:bodyPr>
            <a:noAutofit/>
          </a:bodyPr>
          <a:lstStyle/>
          <a:p>
            <a:r>
              <a:rPr lang="pl-PL" sz="3400" b="0" dirty="0">
                <a:latin typeface="Candara" panose="020E0502030303020204" pitchFamily="34" charset="0"/>
              </a:rPr>
              <a:t>dzięki łasce Bożej </a:t>
            </a:r>
            <a:br>
              <a:rPr lang="pl-PL" sz="3400" b="0" dirty="0">
                <a:latin typeface="Candara" panose="020E0502030303020204" pitchFamily="34" charset="0"/>
              </a:rPr>
            </a:br>
            <a:r>
              <a:rPr lang="pl-PL" sz="3400" b="0" dirty="0">
                <a:latin typeface="Candara" panose="020E0502030303020204" pitchFamily="34" charset="0"/>
              </a:rPr>
              <a:t>możemy po raz kolejny</a:t>
            </a:r>
            <a:br>
              <a:rPr lang="pl-PL" sz="3400" b="0" dirty="0">
                <a:latin typeface="Candara" panose="020E0502030303020204" pitchFamily="34" charset="0"/>
              </a:rPr>
            </a:br>
            <a:r>
              <a:rPr lang="pl-PL" sz="3400" b="0" dirty="0">
                <a:latin typeface="Candara" panose="020E0502030303020204" pitchFamily="34" charset="0"/>
              </a:rPr>
              <a:t>przeżywać w naszym życiu </a:t>
            </a:r>
            <a:br>
              <a:rPr lang="pl-PL" sz="3400" b="0" dirty="0">
                <a:latin typeface="Candara" panose="020E0502030303020204" pitchFamily="34" charset="0"/>
              </a:rPr>
            </a:br>
            <a:r>
              <a:rPr lang="pl-PL" sz="3400" b="0" dirty="0">
                <a:latin typeface="Candara" panose="020E0502030303020204" pitchFamily="34" charset="0"/>
              </a:rPr>
              <a:t>Tajemnicę </a:t>
            </a:r>
            <a:r>
              <a:rPr lang="pl-PL" sz="3400" b="0" dirty="0" smtClean="0">
                <a:latin typeface="Candara" panose="020E0502030303020204" pitchFamily="34" charset="0"/>
              </a:rPr>
              <a:t>Zmartwychwstania</a:t>
            </a:r>
            <a:br>
              <a:rPr lang="pl-PL" sz="3400" b="0" dirty="0" smtClean="0">
                <a:latin typeface="Candara" panose="020E0502030303020204" pitchFamily="34" charset="0"/>
              </a:rPr>
            </a:br>
            <a:r>
              <a:rPr lang="pl-PL" sz="3400" b="0" dirty="0">
                <a:latin typeface="Candara" panose="020E0502030303020204" pitchFamily="34" charset="0"/>
              </a:rPr>
              <a:t/>
            </a:r>
            <a:br>
              <a:rPr lang="pl-PL" sz="3400" b="0" dirty="0">
                <a:latin typeface="Candara" panose="020E0502030303020204" pitchFamily="34" charset="0"/>
              </a:rPr>
            </a:br>
            <a:r>
              <a:rPr lang="pl-PL" sz="3400" b="0" dirty="0" smtClean="0">
                <a:latin typeface="Candara" panose="020E0502030303020204" pitchFamily="34" charset="0"/>
              </a:rPr>
              <a:t>           </a:t>
            </a:r>
            <a:r>
              <a:rPr lang="pl-PL" sz="3400" b="0" dirty="0" smtClean="0">
                <a:solidFill>
                  <a:schemeClr val="accent2">
                    <a:lumMod val="40000"/>
                    <a:lumOff val="60000"/>
                  </a:schemeClr>
                </a:solidFill>
                <a:latin typeface="Candara" panose="020E0502030303020204" pitchFamily="34" charset="0"/>
              </a:rPr>
              <a:t>uczestnictwo </a:t>
            </a:r>
            <a:r>
              <a:rPr lang="pl-PL" sz="3400" b="0" dirty="0">
                <a:solidFill>
                  <a:schemeClr val="accent2">
                    <a:lumMod val="40000"/>
                    <a:lumOff val="60000"/>
                  </a:schemeClr>
                </a:solidFill>
                <a:latin typeface="Candara" panose="020E0502030303020204" pitchFamily="34" charset="0"/>
              </a:rPr>
              <a:t>w LITURGII</a:t>
            </a:r>
            <a:br>
              <a:rPr lang="pl-PL" sz="3400" b="0" dirty="0">
                <a:solidFill>
                  <a:schemeClr val="accent2">
                    <a:lumMod val="40000"/>
                    <a:lumOff val="60000"/>
                  </a:schemeClr>
                </a:solidFill>
                <a:latin typeface="Candara" panose="020E0502030303020204" pitchFamily="34" charset="0"/>
              </a:rPr>
            </a:br>
            <a:r>
              <a:rPr lang="pl-PL" sz="3400" b="0" dirty="0" smtClean="0">
                <a:solidFill>
                  <a:schemeClr val="accent2">
                    <a:lumMod val="40000"/>
                    <a:lumOff val="60000"/>
                  </a:schemeClr>
                </a:solidFill>
                <a:latin typeface="Candara" panose="020E0502030303020204" pitchFamily="34" charset="0"/>
              </a:rPr>
              <a:t>           niech </a:t>
            </a:r>
            <a:r>
              <a:rPr lang="pl-PL" sz="3400" b="0" dirty="0">
                <a:solidFill>
                  <a:schemeClr val="accent2">
                    <a:lumMod val="40000"/>
                    <a:lumOff val="60000"/>
                  </a:schemeClr>
                </a:solidFill>
                <a:latin typeface="Candara" panose="020E0502030303020204" pitchFamily="34" charset="0"/>
              </a:rPr>
              <a:t>umocni w nas wiarę </a:t>
            </a:r>
            <a:br>
              <a:rPr lang="pl-PL" sz="3400" b="0" dirty="0">
                <a:solidFill>
                  <a:schemeClr val="accent2">
                    <a:lumMod val="40000"/>
                    <a:lumOff val="60000"/>
                  </a:schemeClr>
                </a:solidFill>
                <a:latin typeface="Candara" panose="020E0502030303020204" pitchFamily="34" charset="0"/>
              </a:rPr>
            </a:br>
            <a:r>
              <a:rPr lang="pl-PL" sz="3400" b="0" dirty="0" smtClean="0">
                <a:solidFill>
                  <a:schemeClr val="accent2">
                    <a:lumMod val="40000"/>
                    <a:lumOff val="60000"/>
                  </a:schemeClr>
                </a:solidFill>
                <a:latin typeface="Candara" panose="020E0502030303020204" pitchFamily="34" charset="0"/>
              </a:rPr>
              <a:t>           niech </a:t>
            </a:r>
            <a:r>
              <a:rPr lang="pl-PL" sz="3400" b="0" dirty="0">
                <a:solidFill>
                  <a:schemeClr val="accent2">
                    <a:lumMod val="40000"/>
                    <a:lumOff val="60000"/>
                  </a:schemeClr>
                </a:solidFill>
                <a:latin typeface="Candara" panose="020E0502030303020204" pitchFamily="34" charset="0"/>
              </a:rPr>
              <a:t>umocni w </a:t>
            </a:r>
            <a:r>
              <a:rPr lang="pl-PL" sz="3400" b="0" dirty="0" smtClean="0">
                <a:solidFill>
                  <a:schemeClr val="accent2">
                    <a:lumMod val="40000"/>
                    <a:lumOff val="60000"/>
                  </a:schemeClr>
                </a:solidFill>
                <a:latin typeface="Candara" panose="020E0502030303020204" pitchFamily="34" charset="0"/>
              </a:rPr>
              <a:t>nas pragnienie:</a:t>
            </a:r>
            <a:br>
              <a:rPr lang="pl-PL" sz="3400" b="0" dirty="0" smtClean="0">
                <a:solidFill>
                  <a:schemeClr val="accent2">
                    <a:lumMod val="40000"/>
                    <a:lumOff val="60000"/>
                  </a:schemeClr>
                </a:solidFill>
                <a:latin typeface="Candara" panose="020E0502030303020204" pitchFamily="34" charset="0"/>
              </a:rPr>
            </a:br>
            <a:r>
              <a:rPr lang="pl-PL" sz="3400" b="0" dirty="0">
                <a:solidFill>
                  <a:schemeClr val="accent2">
                    <a:lumMod val="40000"/>
                    <a:lumOff val="60000"/>
                  </a:schemeClr>
                </a:solidFill>
                <a:latin typeface="Candara" panose="020E0502030303020204" pitchFamily="34" charset="0"/>
              </a:rPr>
              <a:t/>
            </a:r>
            <a:br>
              <a:rPr lang="pl-PL" sz="3400" b="0" dirty="0">
                <a:solidFill>
                  <a:schemeClr val="accent2">
                    <a:lumMod val="40000"/>
                    <a:lumOff val="60000"/>
                  </a:schemeClr>
                </a:solidFill>
                <a:latin typeface="Candara" panose="020E0502030303020204" pitchFamily="34" charset="0"/>
              </a:rPr>
            </a:br>
            <a:r>
              <a:rPr lang="pl-PL" sz="3400" b="0" dirty="0" smtClean="0">
                <a:latin typeface="Candara" panose="020E0502030303020204" pitchFamily="34" charset="0"/>
              </a:rPr>
              <a:t>                 bycia </a:t>
            </a:r>
            <a:r>
              <a:rPr lang="pl-PL" sz="3400" b="0" dirty="0">
                <a:latin typeface="Candara" panose="020E0502030303020204" pitchFamily="34" charset="0"/>
              </a:rPr>
              <a:t>blisko </a:t>
            </a:r>
            <a:r>
              <a:rPr lang="pl-PL" sz="3400" b="0" dirty="0" smtClean="0">
                <a:latin typeface="Candara" panose="020E0502030303020204" pitchFamily="34" charset="0"/>
              </a:rPr>
              <a:t>Jezusa,</a:t>
            </a:r>
            <a:r>
              <a:rPr lang="pl-PL" sz="3400" b="0" dirty="0">
                <a:latin typeface="Candara" panose="020E0502030303020204" pitchFamily="34" charset="0"/>
              </a:rPr>
              <a:t/>
            </a:r>
            <a:br>
              <a:rPr lang="pl-PL" sz="3400" b="0" dirty="0">
                <a:latin typeface="Candara" panose="020E0502030303020204" pitchFamily="34" charset="0"/>
              </a:rPr>
            </a:br>
            <a:r>
              <a:rPr lang="pl-PL" sz="3400" b="0" dirty="0">
                <a:latin typeface="Candara" panose="020E0502030303020204" pitchFamily="34" charset="0"/>
              </a:rPr>
              <a:t>           </a:t>
            </a:r>
            <a:r>
              <a:rPr lang="pl-PL" sz="3400" b="0" dirty="0" smtClean="0">
                <a:latin typeface="Candara" panose="020E0502030303020204" pitchFamily="34" charset="0"/>
              </a:rPr>
              <a:t>      życia </a:t>
            </a:r>
            <a:r>
              <a:rPr lang="pl-PL" sz="3400" b="0" dirty="0">
                <a:latin typeface="Candara" panose="020E0502030303020204" pitchFamily="34" charset="0"/>
              </a:rPr>
              <a:t>w </a:t>
            </a:r>
            <a:r>
              <a:rPr lang="pl-PL" sz="3400" b="0" dirty="0" smtClean="0">
                <a:latin typeface="Candara" panose="020E0502030303020204" pitchFamily="34" charset="0"/>
              </a:rPr>
              <a:t>Nim,</a:t>
            </a:r>
            <a:r>
              <a:rPr lang="pl-PL" sz="3400" b="0" dirty="0">
                <a:latin typeface="Candara" panose="020E0502030303020204" pitchFamily="34" charset="0"/>
              </a:rPr>
              <a:t/>
            </a:r>
            <a:br>
              <a:rPr lang="pl-PL" sz="3400" b="0" dirty="0">
                <a:latin typeface="Candara" panose="020E0502030303020204" pitchFamily="34" charset="0"/>
              </a:rPr>
            </a:br>
            <a:r>
              <a:rPr lang="pl-PL" sz="3400" b="0" dirty="0">
                <a:latin typeface="Candara" panose="020E0502030303020204" pitchFamily="34" charset="0"/>
              </a:rPr>
              <a:t>           </a:t>
            </a:r>
            <a:r>
              <a:rPr lang="pl-PL" sz="3400" b="0" dirty="0" smtClean="0">
                <a:latin typeface="Candara" panose="020E0502030303020204" pitchFamily="34" charset="0"/>
              </a:rPr>
              <a:t>      pragnienie </a:t>
            </a:r>
            <a:r>
              <a:rPr lang="pl-PL" sz="3400" b="0" dirty="0">
                <a:latin typeface="Candara" panose="020E0502030303020204" pitchFamily="34" charset="0"/>
              </a:rPr>
              <a:t>zbawienia</a:t>
            </a:r>
            <a:r>
              <a:rPr lang="pl-PL" sz="3400" b="0" dirty="0" smtClean="0">
                <a:latin typeface="Candara" panose="020E0502030303020204" pitchFamily="34" charset="0"/>
              </a:rPr>
              <a:t>!</a:t>
            </a:r>
            <a:endParaRPr lang="pl-PL" sz="3400" b="0" dirty="0">
              <a:latin typeface="Candara" panose="020E0502030303020204" pitchFamily="34" charset="0"/>
            </a:endParaRPr>
          </a:p>
        </p:txBody>
      </p:sp>
    </p:spTree>
    <p:extLst>
      <p:ext uri="{BB962C8B-B14F-4D97-AF65-F5344CB8AC3E}">
        <p14:creationId xmlns:p14="http://schemas.microsoft.com/office/powerpoint/2010/main" val="411931154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717032"/>
            <a:ext cx="7824976" cy="2438399"/>
          </a:xfrm>
        </p:spPr>
        <p:txBody>
          <a:bodyPr>
            <a:noAutofit/>
          </a:bodyPr>
          <a:lstStyle/>
          <a:p>
            <a:r>
              <a:rPr lang="pl-PL" sz="3600" b="0" dirty="0">
                <a:latin typeface="Candara" panose="020E0502030303020204" pitchFamily="34" charset="0"/>
              </a:rPr>
              <a:t>jak </a:t>
            </a:r>
            <a:r>
              <a:rPr lang="pl-PL" sz="3600" b="0" dirty="0" smtClean="0">
                <a:latin typeface="Candara" panose="020E0502030303020204" pitchFamily="34" charset="0"/>
              </a:rPr>
              <a:t>Maria Magdalena </a:t>
            </a:r>
            <a:r>
              <a:rPr lang="pl-PL" sz="3600" b="0" dirty="0">
                <a:latin typeface="Candara" panose="020E0502030303020204" pitchFamily="34" charset="0"/>
              </a:rPr>
              <a:t/>
            </a:r>
            <a:br>
              <a:rPr lang="pl-PL" sz="3600" b="0" dirty="0">
                <a:latin typeface="Candara" panose="020E0502030303020204" pitchFamily="34" charset="0"/>
              </a:rPr>
            </a:br>
            <a:r>
              <a:rPr lang="pl-PL" sz="3600" b="0" dirty="0" smtClean="0">
                <a:latin typeface="Candara" panose="020E0502030303020204" pitchFamily="34" charset="0"/>
              </a:rPr>
              <a:t>jak </a:t>
            </a:r>
            <a:r>
              <a:rPr lang="pl-PL" sz="3600" b="0" dirty="0">
                <a:latin typeface="Candara" panose="020E0502030303020204" pitchFamily="34" charset="0"/>
              </a:rPr>
              <a:t>Jan Paweł II</a:t>
            </a:r>
            <a:br>
              <a:rPr lang="pl-PL" sz="3600" b="0" dirty="0">
                <a:latin typeface="Candara" panose="020E0502030303020204" pitchFamily="34" charset="0"/>
              </a:rPr>
            </a:br>
            <a:r>
              <a:rPr lang="pl-PL" sz="3600" b="0" dirty="0">
                <a:latin typeface="Candara" panose="020E0502030303020204" pitchFamily="34" charset="0"/>
              </a:rPr>
              <a:t>stańmy </a:t>
            </a:r>
            <a:r>
              <a:rPr lang="pl-PL" sz="3600" b="0" dirty="0" smtClean="0">
                <a:latin typeface="Candara" panose="020E0502030303020204" pitchFamily="34" charset="0"/>
              </a:rPr>
              <a:t>przed Zmartwychwstałym</a:t>
            </a:r>
            <a:r>
              <a:rPr lang="pl-PL" sz="3600" b="0" dirty="0">
                <a:latin typeface="Candara" panose="020E0502030303020204" pitchFamily="34" charset="0"/>
              </a:rPr>
              <a:t/>
            </a:r>
            <a:br>
              <a:rPr lang="pl-PL" sz="3600" b="0" dirty="0">
                <a:latin typeface="Candara" panose="020E0502030303020204" pitchFamily="34" charset="0"/>
              </a:rPr>
            </a:br>
            <a:r>
              <a:rPr lang="pl-PL" sz="3600" b="0" dirty="0" smtClean="0">
                <a:latin typeface="Candara" panose="020E0502030303020204" pitchFamily="34" charset="0"/>
              </a:rPr>
              <a:t/>
            </a:r>
            <a:br>
              <a:rPr lang="pl-PL" sz="3600" b="0" dirty="0" smtClean="0">
                <a:latin typeface="Candara" panose="020E0502030303020204" pitchFamily="34" charset="0"/>
              </a:rPr>
            </a:br>
            <a:r>
              <a:rPr lang="pl-PL" sz="3600" b="0" dirty="0" smtClean="0">
                <a:latin typeface="Candara" panose="020E0502030303020204" pitchFamily="34" charset="0"/>
              </a:rPr>
              <a:t>spieszmy </a:t>
            </a:r>
            <a:r>
              <a:rPr lang="pl-PL" sz="3600" b="0" dirty="0">
                <a:latin typeface="Candara" panose="020E0502030303020204" pitchFamily="34" charset="0"/>
              </a:rPr>
              <a:t>do pozostałych </a:t>
            </a:r>
            <a:br>
              <a:rPr lang="pl-PL" sz="3600" b="0" dirty="0">
                <a:latin typeface="Candara" panose="020E0502030303020204" pitchFamily="34" charset="0"/>
              </a:rPr>
            </a:br>
            <a:r>
              <a:rPr lang="pl-PL" sz="3600" b="0" dirty="0">
                <a:latin typeface="Candara" panose="020E0502030303020204" pitchFamily="34" charset="0"/>
              </a:rPr>
              <a:t>by głosić im radość </a:t>
            </a:r>
            <a:br>
              <a:rPr lang="pl-PL" sz="3600" b="0" dirty="0">
                <a:latin typeface="Candara" panose="020E0502030303020204" pitchFamily="34" charset="0"/>
              </a:rPr>
            </a:br>
            <a:r>
              <a:rPr lang="pl-PL" sz="3600" b="0" dirty="0">
                <a:latin typeface="Candara" panose="020E0502030303020204" pitchFamily="34" charset="0"/>
              </a:rPr>
              <a:t>wielkanocnego </a:t>
            </a:r>
            <a:r>
              <a:rPr lang="pl-PL" sz="3600" b="0" dirty="0" smtClean="0">
                <a:latin typeface="Candara" panose="020E0502030303020204" pitchFamily="34" charset="0"/>
              </a:rPr>
              <a:t>poranka</a:t>
            </a:r>
            <a:r>
              <a:rPr lang="pl-PL" sz="3600" b="0" dirty="0">
                <a:latin typeface="Candara" panose="020E0502030303020204" pitchFamily="34" charset="0"/>
              </a:rPr>
              <a:t/>
            </a:r>
            <a:br>
              <a:rPr lang="pl-PL" sz="3600" b="0" dirty="0">
                <a:latin typeface="Candara" panose="020E0502030303020204" pitchFamily="34" charset="0"/>
              </a:rPr>
            </a:br>
            <a:r>
              <a:rPr lang="pl-PL" sz="3600" b="0" dirty="0" smtClean="0">
                <a:latin typeface="Candara" panose="020E0502030303020204" pitchFamily="34" charset="0"/>
              </a:rPr>
              <a:t/>
            </a:r>
            <a:br>
              <a:rPr lang="pl-PL" sz="3600" b="0" dirty="0" smtClean="0">
                <a:latin typeface="Candara" panose="020E0502030303020204" pitchFamily="34" charset="0"/>
              </a:rPr>
            </a:br>
            <a:r>
              <a:rPr lang="pl-PL" sz="3600" b="0" dirty="0" smtClean="0">
                <a:solidFill>
                  <a:schemeClr val="accent2">
                    <a:lumMod val="60000"/>
                    <a:lumOff val="40000"/>
                  </a:schemeClr>
                </a:solidFill>
                <a:latin typeface="Candara" panose="020E0502030303020204" pitchFamily="34" charset="0"/>
              </a:rPr>
              <a:t>BĄDŹMY</a:t>
            </a:r>
            <a:br>
              <a:rPr lang="pl-PL" sz="3600" b="0" dirty="0" smtClean="0">
                <a:solidFill>
                  <a:schemeClr val="accent2">
                    <a:lumMod val="60000"/>
                    <a:lumOff val="40000"/>
                  </a:schemeClr>
                </a:solidFill>
                <a:latin typeface="Candara" panose="020E0502030303020204" pitchFamily="34" charset="0"/>
              </a:rPr>
            </a:br>
            <a:r>
              <a:rPr lang="pl-PL" sz="3600" b="0" dirty="0" smtClean="0">
                <a:solidFill>
                  <a:schemeClr val="accent2">
                    <a:lumMod val="60000"/>
                    <a:lumOff val="40000"/>
                  </a:schemeClr>
                </a:solidFill>
                <a:latin typeface="Candara" panose="020E0502030303020204" pitchFamily="34" charset="0"/>
              </a:rPr>
              <a:t>ŚWIADKAMI MIŁOSIERDZIA</a:t>
            </a:r>
            <a:endParaRPr lang="pl-PL" sz="3600" b="0" dirty="0">
              <a:solidFill>
                <a:schemeClr val="accent2">
                  <a:lumMod val="60000"/>
                  <a:lumOff val="40000"/>
                </a:schemeClr>
              </a:solidFill>
              <a:latin typeface="Candara" panose="020E0502030303020204"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2708920"/>
            <a:ext cx="2971800" cy="3810000"/>
          </a:xfrm>
          <a:prstGeom prst="rect">
            <a:avLst/>
          </a:prstGeom>
        </p:spPr>
      </p:pic>
    </p:spTree>
    <p:extLst>
      <p:ext uri="{BB962C8B-B14F-4D97-AF65-F5344CB8AC3E}">
        <p14:creationId xmlns:p14="http://schemas.microsoft.com/office/powerpoint/2010/main" val="372902363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5517232"/>
            <a:ext cx="8640960" cy="1066800"/>
          </a:xfrm>
        </p:spPr>
        <p:txBody>
          <a:bodyPr>
            <a:noAutofit/>
          </a:bodyPr>
          <a:lstStyle/>
          <a:p>
            <a:r>
              <a:rPr lang="pl-PL" sz="2800" i="1" dirty="0">
                <a:latin typeface="Candara" panose="020E0502030303020204" pitchFamily="34" charset="0"/>
              </a:rPr>
              <a:t>Szymonie, synu Jana,</a:t>
            </a:r>
            <a:br>
              <a:rPr lang="pl-PL" sz="2800" i="1" dirty="0">
                <a:latin typeface="Candara" panose="020E0502030303020204" pitchFamily="34" charset="0"/>
              </a:rPr>
            </a:br>
            <a:r>
              <a:rPr lang="pl-PL" sz="2800" i="1" dirty="0">
                <a:latin typeface="Candara" panose="020E0502030303020204" pitchFamily="34" charset="0"/>
              </a:rPr>
              <a:t>czy miłujesz Mnie </a:t>
            </a:r>
            <a:r>
              <a:rPr lang="pl-PL" sz="2800" i="1" dirty="0">
                <a:solidFill>
                  <a:srgbClr val="FFC000"/>
                </a:solidFill>
                <a:latin typeface="Candara" panose="020E0502030303020204" pitchFamily="34" charset="0"/>
              </a:rPr>
              <a:t>więcej aniżeli ci?  </a:t>
            </a:r>
            <a:r>
              <a:rPr lang="pl-PL" sz="2800" i="1" dirty="0">
                <a:latin typeface="Candara" panose="020E0502030303020204" pitchFamily="34" charset="0"/>
              </a:rPr>
              <a:t/>
            </a:r>
            <a:br>
              <a:rPr lang="pl-PL" sz="2800" i="1" dirty="0">
                <a:latin typeface="Candara" panose="020E0502030303020204" pitchFamily="34" charset="0"/>
              </a:rPr>
            </a:br>
            <a:r>
              <a:rPr lang="pl-PL" sz="2800" i="1" dirty="0" smtClean="0">
                <a:latin typeface="Candara" panose="020E0502030303020204" pitchFamily="34" charset="0"/>
              </a:rPr>
              <a:t>                       </a:t>
            </a:r>
            <a:r>
              <a:rPr lang="pl-PL" sz="2800" i="1" dirty="0" smtClean="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Panie</a:t>
            </a:r>
            <a:r>
              <a:rPr lang="pl-PL" sz="2800" i="1" dirty="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 Ty wiesz, że Cię kocham. </a:t>
            </a:r>
            <a:r>
              <a:rPr lang="pl-PL" sz="2800" i="1" dirty="0">
                <a:solidFill>
                  <a:schemeClr val="accent2">
                    <a:lumMod val="60000"/>
                    <a:lumOff val="40000"/>
                  </a:schemeClr>
                </a:solidFill>
                <a:latin typeface="Candara" panose="020E0502030303020204" pitchFamily="34" charset="0"/>
              </a:rPr>
              <a:t/>
            </a:r>
            <a:br>
              <a:rPr lang="pl-PL" sz="2800" i="1" dirty="0">
                <a:solidFill>
                  <a:schemeClr val="accent2">
                    <a:lumMod val="60000"/>
                    <a:lumOff val="40000"/>
                  </a:schemeClr>
                </a:solidFill>
                <a:latin typeface="Candara" panose="020E0502030303020204" pitchFamily="34" charset="0"/>
              </a:rPr>
            </a:br>
            <a:r>
              <a:rPr lang="pl-PL" sz="2800" i="1" dirty="0">
                <a:solidFill>
                  <a:schemeClr val="accent2">
                    <a:lumMod val="60000"/>
                    <a:lumOff val="40000"/>
                  </a:schemeClr>
                </a:solidFill>
                <a:latin typeface="Candara" panose="020E0502030303020204" pitchFamily="34" charset="0"/>
              </a:rPr>
              <a:t/>
            </a:r>
            <a:br>
              <a:rPr lang="pl-PL" sz="2800" i="1" dirty="0">
                <a:solidFill>
                  <a:schemeClr val="accent2">
                    <a:lumMod val="60000"/>
                    <a:lumOff val="40000"/>
                  </a:schemeClr>
                </a:solidFill>
                <a:latin typeface="Candara" panose="020E0502030303020204" pitchFamily="34" charset="0"/>
              </a:rPr>
            </a:br>
            <a:r>
              <a:rPr lang="pl-PL" sz="2800" i="1" dirty="0">
                <a:latin typeface="Candara" panose="020E0502030303020204" pitchFamily="34" charset="0"/>
              </a:rPr>
              <a:t>Szymonie, synu Jana, </a:t>
            </a:r>
            <a:r>
              <a:rPr lang="pl-PL" sz="2800" i="1" dirty="0">
                <a:solidFill>
                  <a:srgbClr val="FFC000"/>
                </a:solidFill>
                <a:latin typeface="Candara" panose="020E0502030303020204" pitchFamily="34" charset="0"/>
              </a:rPr>
              <a:t>czy miłujesz Mnie?</a:t>
            </a:r>
            <a:br>
              <a:rPr lang="pl-PL" sz="2800" i="1" dirty="0">
                <a:solidFill>
                  <a:srgbClr val="FFC000"/>
                </a:solidFill>
                <a:latin typeface="Candara" panose="020E0502030303020204" pitchFamily="34" charset="0"/>
              </a:rPr>
            </a:br>
            <a:r>
              <a:rPr lang="pl-PL" sz="2800" i="1" dirty="0" smtClean="0">
                <a:latin typeface="Candara" panose="020E0502030303020204" pitchFamily="34" charset="0"/>
              </a:rPr>
              <a:t>                        </a:t>
            </a:r>
            <a:r>
              <a:rPr lang="pl-PL" sz="2800" i="1" dirty="0" smtClean="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Panie</a:t>
            </a:r>
            <a:r>
              <a:rPr lang="pl-PL" sz="2800" i="1" dirty="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 Ty wiesz, że Cię kocham. </a:t>
            </a:r>
            <a:r>
              <a:rPr lang="pl-PL" sz="2800" i="1" dirty="0" smtClean="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
            </a:r>
            <a:br>
              <a:rPr lang="pl-PL" sz="2800" i="1" dirty="0" smtClean="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br>
            <a:r>
              <a:rPr lang="pl-PL" sz="2800" b="1" i="1" dirty="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
            </a:r>
            <a:br>
              <a:rPr lang="pl-PL" sz="2800" b="1" i="1" dirty="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br>
            <a:r>
              <a:rPr lang="pl-PL" sz="2800" i="1" dirty="0">
                <a:latin typeface="Candara" panose="020E0502030303020204" pitchFamily="34" charset="0"/>
              </a:rPr>
              <a:t>Szymonie, synu Jana, </a:t>
            </a:r>
            <a:r>
              <a:rPr lang="pl-PL" sz="2800" i="1" dirty="0">
                <a:solidFill>
                  <a:srgbClr val="FFC000"/>
                </a:solidFill>
                <a:latin typeface="Candara" panose="020E0502030303020204" pitchFamily="34" charset="0"/>
              </a:rPr>
              <a:t>czy kochasz Mnie? </a:t>
            </a:r>
            <a:br>
              <a:rPr lang="pl-PL" sz="2800" i="1" dirty="0">
                <a:solidFill>
                  <a:srgbClr val="FFC000"/>
                </a:solidFill>
                <a:latin typeface="Candara" panose="020E0502030303020204" pitchFamily="34" charset="0"/>
              </a:rPr>
            </a:br>
            <a:r>
              <a:rPr lang="pl-PL" sz="2800" i="1" dirty="0" smtClean="0">
                <a:latin typeface="Candara" panose="020E0502030303020204" pitchFamily="34" charset="0"/>
              </a:rPr>
              <a:t>                        </a:t>
            </a:r>
            <a:r>
              <a:rPr lang="pl-PL" sz="2800" i="1" dirty="0" smtClean="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Panie</a:t>
            </a:r>
            <a:r>
              <a:rPr lang="pl-PL" sz="2800" i="1" dirty="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 Ty wszystko wiesz, </a:t>
            </a:r>
            <a:br>
              <a:rPr lang="pl-PL" sz="2800" i="1" dirty="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br>
            <a:r>
              <a:rPr lang="pl-PL" sz="2800" i="1" dirty="0" smtClean="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                        Ty </a:t>
            </a:r>
            <a:r>
              <a:rPr lang="pl-PL" sz="2800" i="1" dirty="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wiesz, że Cię kocham. </a:t>
            </a:r>
            <a:br>
              <a:rPr lang="pl-PL" sz="2800" i="1" dirty="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br>
            <a:r>
              <a:rPr lang="pl-PL" sz="2800" i="1" dirty="0">
                <a:latin typeface="Candara" panose="020E0502030303020204" pitchFamily="34" charset="0"/>
              </a:rPr>
              <a:t/>
            </a:r>
            <a:br>
              <a:rPr lang="pl-PL" sz="2800" i="1" dirty="0">
                <a:latin typeface="Candara" panose="020E0502030303020204" pitchFamily="34" charset="0"/>
              </a:rPr>
            </a:br>
            <a:r>
              <a:rPr lang="pl-PL" sz="2800" i="1" dirty="0">
                <a:latin typeface="Candara" panose="020E0502030303020204" pitchFamily="34" charset="0"/>
              </a:rPr>
              <a:t>Rzekł do niego Jezus: </a:t>
            </a:r>
            <a:r>
              <a:rPr lang="pl-PL" sz="2800" i="1" dirty="0" smtClean="0">
                <a:latin typeface="Candara" panose="020E0502030303020204" pitchFamily="34" charset="0"/>
              </a:rPr>
              <a:t/>
            </a:r>
            <a:br>
              <a:rPr lang="pl-PL" sz="2800" i="1" dirty="0" smtClean="0">
                <a:latin typeface="Candara" panose="020E0502030303020204" pitchFamily="34" charset="0"/>
              </a:rPr>
            </a:br>
            <a:r>
              <a:rPr lang="pl-PL" sz="2800" i="1" dirty="0">
                <a:latin typeface="Candara" panose="020E0502030303020204" pitchFamily="34" charset="0"/>
              </a:rPr>
              <a:t> </a:t>
            </a:r>
            <a:r>
              <a:rPr lang="pl-PL" sz="2800" i="1" dirty="0" smtClean="0">
                <a:latin typeface="Candara" panose="020E0502030303020204" pitchFamily="34" charset="0"/>
              </a:rPr>
              <a:t>                       Paś </a:t>
            </a:r>
            <a:r>
              <a:rPr lang="pl-PL" sz="2800" i="1" dirty="0">
                <a:latin typeface="Candara" panose="020E0502030303020204" pitchFamily="34" charset="0"/>
              </a:rPr>
              <a:t>owce moje</a:t>
            </a:r>
            <a:r>
              <a:rPr lang="pl-PL" sz="2800" dirty="0">
                <a:latin typeface="Candara" panose="020E0502030303020204" pitchFamily="34" charset="0"/>
              </a:rPr>
              <a:t>. </a:t>
            </a:r>
            <a:r>
              <a:rPr lang="pl-PL" sz="3200" dirty="0">
                <a:latin typeface="Candara" panose="020E0502030303020204" pitchFamily="34" charset="0"/>
              </a:rPr>
              <a:t/>
            </a:r>
            <a:br>
              <a:rPr lang="pl-PL" sz="3200" dirty="0">
                <a:latin typeface="Candara" panose="020E0502030303020204" pitchFamily="34" charset="0"/>
              </a:rPr>
            </a:br>
            <a:r>
              <a:rPr lang="pl-PL" sz="3200" i="1" dirty="0">
                <a:latin typeface="Candara" panose="020E0502030303020204" pitchFamily="34" charset="0"/>
              </a:rPr>
              <a:t>                       </a:t>
            </a:r>
            <a:r>
              <a:rPr lang="pl-PL" sz="3200" i="1" dirty="0" smtClean="0">
                <a:latin typeface="Candara" panose="020E0502030303020204" pitchFamily="34" charset="0"/>
              </a:rPr>
              <a:t>                                     </a:t>
            </a:r>
            <a:r>
              <a:rPr lang="pl-PL" sz="2400" i="1" dirty="0">
                <a:latin typeface="Candara" panose="020E0502030303020204" pitchFamily="34" charset="0"/>
              </a:rPr>
              <a:t>(por. J 21,15-19)</a:t>
            </a:r>
            <a:endParaRPr lang="pl-PL" sz="3200" i="1" dirty="0">
              <a:latin typeface="Candara" panose="020E0502030303020204" pitchFamily="34" charset="0"/>
            </a:endParaRPr>
          </a:p>
        </p:txBody>
      </p:sp>
    </p:spTree>
    <p:extLst>
      <p:ext uri="{BB962C8B-B14F-4D97-AF65-F5344CB8AC3E}">
        <p14:creationId xmlns:p14="http://schemas.microsoft.com/office/powerpoint/2010/main" val="3466996100"/>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4437112"/>
            <a:ext cx="7824976" cy="1066800"/>
          </a:xfrm>
        </p:spPr>
        <p:txBody>
          <a:bodyPr>
            <a:noAutofit/>
          </a:bodyPr>
          <a:lstStyle/>
          <a:p>
            <a:r>
              <a:rPr lang="pl-PL" sz="4800" i="1" dirty="0" smtClean="0">
                <a:solidFill>
                  <a:schemeClr val="accent2">
                    <a:lumMod val="60000"/>
                    <a:lumOff val="40000"/>
                  </a:schemeClr>
                </a:solidFill>
                <a:latin typeface="Candara" panose="020E0502030303020204" pitchFamily="34" charset="0"/>
              </a:rPr>
              <a:t>Alleluja!</a:t>
            </a:r>
            <a:br>
              <a:rPr lang="pl-PL" sz="4800" i="1" dirty="0" smtClean="0">
                <a:solidFill>
                  <a:schemeClr val="accent2">
                    <a:lumMod val="60000"/>
                    <a:lumOff val="40000"/>
                  </a:schemeClr>
                </a:solidFill>
                <a:latin typeface="Candara" panose="020E0502030303020204" pitchFamily="34" charset="0"/>
              </a:rPr>
            </a:br>
            <a:r>
              <a:rPr lang="pl-PL" sz="4800" i="1" dirty="0" smtClean="0">
                <a:solidFill>
                  <a:schemeClr val="accent2">
                    <a:lumMod val="60000"/>
                    <a:lumOff val="40000"/>
                  </a:schemeClr>
                </a:solidFill>
                <a:latin typeface="Candara" panose="020E0502030303020204" pitchFamily="34" charset="0"/>
              </a:rPr>
              <a:t>Jezus żyje!</a:t>
            </a:r>
            <a:endParaRPr lang="pl-PL" sz="4800" i="1" dirty="0">
              <a:solidFill>
                <a:schemeClr val="accent2">
                  <a:lumMod val="60000"/>
                  <a:lumOff val="40000"/>
                </a:schemeClr>
              </a:solidFill>
              <a:latin typeface="Candara" panose="020E0502030303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60648"/>
            <a:ext cx="5400600" cy="6432715"/>
          </a:xfrm>
          <a:prstGeom prst="rect">
            <a:avLst/>
          </a:prstGeom>
        </p:spPr>
      </p:pic>
    </p:spTree>
    <p:extLst>
      <p:ext uri="{BB962C8B-B14F-4D97-AF65-F5344CB8AC3E}">
        <p14:creationId xmlns:p14="http://schemas.microsoft.com/office/powerpoint/2010/main" val="224037449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5589" y="1700808"/>
            <a:ext cx="7680960" cy="2232248"/>
          </a:xfrm>
        </p:spPr>
        <p:txBody>
          <a:bodyPr>
            <a:normAutofit/>
          </a:bodyPr>
          <a:lstStyle/>
          <a:p>
            <a:r>
              <a:rPr lang="pl-PL" sz="3600" b="0" dirty="0">
                <a:latin typeface="Candara" panose="020E0502030303020204" pitchFamily="34" charset="0"/>
              </a:rPr>
              <a:t>przyjdźcie do Mnie wszyscy</a:t>
            </a:r>
            <a:br>
              <a:rPr lang="pl-PL" sz="3600" b="0" dirty="0">
                <a:latin typeface="Candara" panose="020E0502030303020204" pitchFamily="34" charset="0"/>
              </a:rPr>
            </a:br>
            <a:r>
              <a:rPr lang="pl-PL" sz="3600" b="0" dirty="0">
                <a:latin typeface="Candara" panose="020E0502030303020204" pitchFamily="34" charset="0"/>
              </a:rPr>
              <a:t>a Ja was pokrzepię</a:t>
            </a:r>
            <a:br>
              <a:rPr lang="pl-PL" sz="3600" b="0" dirty="0">
                <a:latin typeface="Candara" panose="020E0502030303020204" pitchFamily="34" charset="0"/>
              </a:rPr>
            </a:br>
            <a:r>
              <a:rPr lang="pl-PL" sz="4400" b="0" dirty="0" smtClean="0">
                <a:latin typeface="Candara" panose="020E0502030303020204" pitchFamily="34" charset="0"/>
              </a:rPr>
              <a:t>                          </a:t>
            </a:r>
            <a:r>
              <a:rPr lang="pl-PL" sz="2400" b="0" dirty="0" smtClean="0">
                <a:latin typeface="Candara" panose="020E0502030303020204" pitchFamily="34" charset="0"/>
              </a:rPr>
              <a:t>(</a:t>
            </a:r>
            <a:r>
              <a:rPr lang="pl-PL" sz="2400" b="0" dirty="0">
                <a:latin typeface="Candara" panose="020E0502030303020204" pitchFamily="34" charset="0"/>
              </a:rPr>
              <a:t>Mt 11,28</a:t>
            </a:r>
            <a:r>
              <a:rPr lang="pl-PL" sz="2400" b="0" dirty="0" smtClean="0">
                <a:latin typeface="Candara" panose="020E0502030303020204" pitchFamily="34" charset="0"/>
              </a:rPr>
              <a:t>)</a:t>
            </a:r>
            <a:endParaRPr lang="pl-PL" sz="2400" b="0" dirty="0">
              <a:latin typeface="Candara" panose="020E0502030303020204"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941168"/>
            <a:ext cx="8712968" cy="1728192"/>
          </a:xfrm>
          <a:prstGeom prst="rect">
            <a:avLst/>
          </a:prstGeom>
        </p:spPr>
      </p:pic>
    </p:spTree>
    <p:extLst>
      <p:ext uri="{BB962C8B-B14F-4D97-AF65-F5344CB8AC3E}">
        <p14:creationId xmlns:p14="http://schemas.microsoft.com/office/powerpoint/2010/main" val="249138414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412776"/>
            <a:ext cx="7680960" cy="2438399"/>
          </a:xfrm>
        </p:spPr>
        <p:txBody>
          <a:bodyPr>
            <a:noAutofit/>
          </a:bodyPr>
          <a:lstStyle/>
          <a:p>
            <a:r>
              <a:rPr lang="pl-PL" sz="3600" b="0" dirty="0">
                <a:latin typeface="Candara" panose="020E0502030303020204" pitchFamily="34" charset="0"/>
              </a:rPr>
              <a:t>uczcie się </a:t>
            </a:r>
            <a:r>
              <a:rPr lang="pl-PL" sz="3600" b="0" dirty="0" smtClean="0">
                <a:latin typeface="Candara" panose="020E0502030303020204" pitchFamily="34" charset="0"/>
              </a:rPr>
              <a:t>ode </a:t>
            </a:r>
            <a:r>
              <a:rPr lang="pl-PL" sz="3600" b="0" dirty="0">
                <a:latin typeface="Candara" panose="020E0502030303020204" pitchFamily="34" charset="0"/>
              </a:rPr>
              <a:t>Mnie</a:t>
            </a:r>
            <a:br>
              <a:rPr lang="pl-PL" sz="3600" b="0" dirty="0">
                <a:latin typeface="Candara" panose="020E0502030303020204" pitchFamily="34" charset="0"/>
              </a:rPr>
            </a:br>
            <a:r>
              <a:rPr lang="pl-PL" sz="3600" b="0" dirty="0">
                <a:latin typeface="Candara" panose="020E0502030303020204" pitchFamily="34" charset="0"/>
              </a:rPr>
              <a:t>bo jestem </a:t>
            </a:r>
            <a:r>
              <a:rPr lang="pl-PL" sz="3600" b="0" dirty="0" smtClean="0">
                <a:latin typeface="Candara" panose="020E0502030303020204" pitchFamily="34" charset="0"/>
              </a:rPr>
              <a:t>łagodny </a:t>
            </a:r>
            <a:br>
              <a:rPr lang="pl-PL" sz="3600" b="0" dirty="0" smtClean="0">
                <a:latin typeface="Candara" panose="020E0502030303020204" pitchFamily="34" charset="0"/>
              </a:rPr>
            </a:br>
            <a:r>
              <a:rPr lang="pl-PL" sz="3600" b="0" dirty="0" smtClean="0">
                <a:latin typeface="Candara" panose="020E0502030303020204" pitchFamily="34" charset="0"/>
              </a:rPr>
              <a:t>i </a:t>
            </a:r>
            <a:r>
              <a:rPr lang="pl-PL" sz="3600" b="0" dirty="0">
                <a:latin typeface="Candara" panose="020E0502030303020204" pitchFamily="34" charset="0"/>
              </a:rPr>
              <a:t>pokorny </a:t>
            </a:r>
            <a:r>
              <a:rPr lang="pl-PL" sz="3600" b="0" dirty="0" smtClean="0">
                <a:latin typeface="Candara" panose="020E0502030303020204" pitchFamily="34" charset="0"/>
              </a:rPr>
              <a:t>sercem</a:t>
            </a:r>
            <a:r>
              <a:rPr lang="pl-PL" sz="4400" b="0" dirty="0" smtClean="0">
                <a:latin typeface="Candara" panose="020E0502030303020204" pitchFamily="34" charset="0"/>
              </a:rPr>
              <a:t/>
            </a:r>
            <a:br>
              <a:rPr lang="pl-PL" sz="4400" b="0" dirty="0" smtClean="0">
                <a:latin typeface="Candara" panose="020E0502030303020204" pitchFamily="34" charset="0"/>
              </a:rPr>
            </a:br>
            <a:r>
              <a:rPr lang="pl-PL" sz="4400" b="0" dirty="0" smtClean="0">
                <a:latin typeface="Candara" panose="020E0502030303020204" pitchFamily="34" charset="0"/>
              </a:rPr>
              <a:t>                     </a:t>
            </a:r>
            <a:r>
              <a:rPr lang="pl-PL" sz="2400" b="0" dirty="0" smtClean="0">
                <a:latin typeface="Candara" panose="020E0502030303020204" pitchFamily="34" charset="0"/>
              </a:rPr>
              <a:t>(Mt </a:t>
            </a:r>
            <a:r>
              <a:rPr lang="pl-PL" sz="2400" b="0" dirty="0">
                <a:latin typeface="Candara" panose="020E0502030303020204" pitchFamily="34" charset="0"/>
              </a:rPr>
              <a:t>11,29</a:t>
            </a:r>
            <a:r>
              <a:rPr lang="pl-PL" sz="2400" b="0" dirty="0" smtClean="0">
                <a:latin typeface="Candara" panose="020E0502030303020204" pitchFamily="34" charset="0"/>
              </a:rPr>
              <a:t>)</a:t>
            </a:r>
            <a:endParaRPr lang="pl-PL" sz="2400" b="0" dirty="0">
              <a:latin typeface="Candara" panose="020E0502030303020204" pitchFamily="34" charset="0"/>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941168"/>
            <a:ext cx="8712968" cy="1728192"/>
          </a:xfrm>
          <a:prstGeom prst="rect">
            <a:avLst/>
          </a:prstGeom>
        </p:spPr>
      </p:pic>
    </p:spTree>
    <p:extLst>
      <p:ext uri="{BB962C8B-B14F-4D97-AF65-F5344CB8AC3E}">
        <p14:creationId xmlns:p14="http://schemas.microsoft.com/office/powerpoint/2010/main" val="1180792598"/>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340768"/>
            <a:ext cx="8352928" cy="2438399"/>
          </a:xfrm>
        </p:spPr>
        <p:txBody>
          <a:bodyPr>
            <a:noAutofit/>
          </a:bodyPr>
          <a:lstStyle/>
          <a:p>
            <a:r>
              <a:rPr lang="pl-PL" sz="3200" b="0" dirty="0">
                <a:latin typeface="Candara" panose="020E0502030303020204" pitchFamily="34" charset="0"/>
              </a:rPr>
              <a:t>i dał mi Pan poznać, </a:t>
            </a:r>
            <a:r>
              <a:rPr lang="pl-PL" sz="3200" b="0" dirty="0" smtClean="0">
                <a:latin typeface="Candara" panose="020E0502030303020204" pitchFamily="34" charset="0"/>
              </a:rPr>
              <a:t>że </a:t>
            </a:r>
            <a:r>
              <a:rPr lang="pl-PL" sz="3200" b="0" dirty="0">
                <a:latin typeface="Candara" panose="020E0502030303020204" pitchFamily="34" charset="0"/>
              </a:rPr>
              <a:t>cała tajemnica </a:t>
            </a:r>
            <a:r>
              <a:rPr lang="pl-PL" sz="3200" b="0" dirty="0" smtClean="0">
                <a:latin typeface="Candara" panose="020E0502030303020204" pitchFamily="34" charset="0"/>
              </a:rPr>
              <a:t/>
            </a:r>
            <a:br>
              <a:rPr lang="pl-PL" sz="3200" b="0" dirty="0" smtClean="0">
                <a:latin typeface="Candara" panose="020E0502030303020204" pitchFamily="34" charset="0"/>
              </a:rPr>
            </a:br>
            <a:r>
              <a:rPr lang="pl-PL" sz="3200" b="0" dirty="0" smtClean="0">
                <a:latin typeface="Candara" panose="020E0502030303020204" pitchFamily="34" charset="0"/>
              </a:rPr>
              <a:t>ode </a:t>
            </a:r>
            <a:r>
              <a:rPr lang="pl-PL" sz="3200" b="0" dirty="0">
                <a:latin typeface="Candara" panose="020E0502030303020204" pitchFamily="34" charset="0"/>
              </a:rPr>
              <a:t>mnie zależy</a:t>
            </a:r>
            <a:br>
              <a:rPr lang="pl-PL" sz="3200" b="0" dirty="0">
                <a:latin typeface="Candara" panose="020E0502030303020204" pitchFamily="34" charset="0"/>
              </a:rPr>
            </a:br>
            <a:r>
              <a:rPr lang="pl-PL" sz="3200" b="0" dirty="0">
                <a:latin typeface="Candara" panose="020E0502030303020204" pitchFamily="34" charset="0"/>
              </a:rPr>
              <a:t>od mojego dobrowolnego </a:t>
            </a:r>
            <a:r>
              <a:rPr lang="pl-PL" sz="3200" b="0" dirty="0" smtClean="0">
                <a:latin typeface="Candara" panose="020E0502030303020204" pitchFamily="34" charset="0"/>
              </a:rPr>
              <a:t/>
            </a:r>
            <a:br>
              <a:rPr lang="pl-PL" sz="3200" b="0" dirty="0" smtClean="0">
                <a:latin typeface="Candara" panose="020E0502030303020204" pitchFamily="34" charset="0"/>
              </a:rPr>
            </a:br>
            <a:r>
              <a:rPr lang="pl-PL" sz="3200" b="0" dirty="0" smtClean="0">
                <a:latin typeface="Candara" panose="020E0502030303020204" pitchFamily="34" charset="0"/>
              </a:rPr>
              <a:t>zgodzenia </a:t>
            </a:r>
            <a:r>
              <a:rPr lang="pl-PL" sz="3200" b="0" dirty="0">
                <a:latin typeface="Candara" panose="020E0502030303020204" pitchFamily="34" charset="0"/>
              </a:rPr>
              <a:t>się </a:t>
            </a:r>
            <a:r>
              <a:rPr lang="pl-PL" sz="3200" b="0" dirty="0" smtClean="0">
                <a:latin typeface="Candara" panose="020E0502030303020204" pitchFamily="34" charset="0"/>
              </a:rPr>
              <a:t>na </a:t>
            </a:r>
            <a:r>
              <a:rPr lang="pl-PL" sz="3200" b="0" dirty="0">
                <a:latin typeface="Candara" panose="020E0502030303020204" pitchFamily="34" charset="0"/>
              </a:rPr>
              <a:t>tę ofiarę </a:t>
            </a:r>
            <a:br>
              <a:rPr lang="pl-PL" sz="3200" b="0" dirty="0">
                <a:latin typeface="Candara" panose="020E0502030303020204" pitchFamily="34" charset="0"/>
              </a:rPr>
            </a:br>
            <a:r>
              <a:rPr lang="pl-PL" sz="3200" b="0" dirty="0">
                <a:latin typeface="Candara" panose="020E0502030303020204" pitchFamily="34" charset="0"/>
              </a:rPr>
              <a:t>z całą świadomością umysłu </a:t>
            </a:r>
            <a:endParaRPr lang="pl-PL" sz="3600" b="0" dirty="0">
              <a:latin typeface="Candara" panose="020E0502030303020204" pitchFamily="34" charset="0"/>
            </a:endParaRPr>
          </a:p>
        </p:txBody>
      </p:sp>
      <p:sp>
        <p:nvSpPr>
          <p:cNvPr id="4" name="Prostokąt 3"/>
          <p:cNvSpPr/>
          <p:nvPr/>
        </p:nvSpPr>
        <p:spPr>
          <a:xfrm>
            <a:off x="663627" y="3933056"/>
            <a:ext cx="4504377" cy="461665"/>
          </a:xfrm>
          <a:prstGeom prst="rect">
            <a:avLst/>
          </a:prstGeom>
        </p:spPr>
        <p:txBody>
          <a:bodyPr wrap="square">
            <a:spAutoFit/>
          </a:bodyPr>
          <a:lstStyle/>
          <a:p>
            <a:r>
              <a:rPr lang="pl-PL" sz="2400" b="0" dirty="0" smtClean="0">
                <a:latin typeface="Candara" panose="020E0502030303020204" pitchFamily="34" charset="0"/>
              </a:rPr>
              <a:t>(Dzienniczek s. Faustyny nr 136)</a:t>
            </a:r>
            <a:endParaRPr lang="pl-PL" sz="24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869160"/>
            <a:ext cx="2448272" cy="1852678"/>
          </a:xfrm>
          <a:prstGeom prst="rect">
            <a:avLst/>
          </a:prstGeom>
        </p:spPr>
      </p:pic>
    </p:spTree>
    <p:extLst>
      <p:ext uri="{BB962C8B-B14F-4D97-AF65-F5344CB8AC3E}">
        <p14:creationId xmlns:p14="http://schemas.microsoft.com/office/powerpoint/2010/main" val="410502710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755576" y="3645024"/>
            <a:ext cx="5299694" cy="677416"/>
          </a:xfrm>
        </p:spPr>
        <p:txBody>
          <a:bodyPr>
            <a:noAutofit/>
          </a:bodyPr>
          <a:lstStyle/>
          <a:p>
            <a:r>
              <a:rPr lang="pl-PL" sz="2400" i="0" dirty="0">
                <a:latin typeface="Candara" panose="020E0502030303020204" pitchFamily="34" charset="0"/>
              </a:rPr>
              <a:t>(Dzienniczek s. Faustyny nr 137)</a:t>
            </a:r>
          </a:p>
        </p:txBody>
      </p:sp>
      <p:sp>
        <p:nvSpPr>
          <p:cNvPr id="2" name="Tytuł 1"/>
          <p:cNvSpPr>
            <a:spLocks noGrp="1"/>
          </p:cNvSpPr>
          <p:nvPr>
            <p:ph type="title"/>
          </p:nvPr>
        </p:nvSpPr>
        <p:spPr>
          <a:xfrm>
            <a:off x="323528" y="764704"/>
            <a:ext cx="7680960" cy="2438399"/>
          </a:xfrm>
        </p:spPr>
        <p:txBody>
          <a:bodyPr>
            <a:noAutofit/>
          </a:bodyPr>
          <a:lstStyle/>
          <a:p>
            <a:r>
              <a:rPr lang="pl-PL" sz="3200" b="0" dirty="0">
                <a:latin typeface="Candara" panose="020E0502030303020204" pitchFamily="34" charset="0"/>
              </a:rPr>
              <a:t>kiedy zgodziłam się </a:t>
            </a:r>
            <a:br>
              <a:rPr lang="pl-PL" sz="3200" b="0" dirty="0">
                <a:latin typeface="Candara" panose="020E0502030303020204" pitchFamily="34" charset="0"/>
              </a:rPr>
            </a:br>
            <a:r>
              <a:rPr lang="pl-PL" sz="3200" b="0" dirty="0">
                <a:latin typeface="Candara" panose="020E0502030303020204" pitchFamily="34" charset="0"/>
              </a:rPr>
              <a:t>wolą i sercem </a:t>
            </a:r>
            <a:r>
              <a:rPr lang="pl-PL" sz="3200" b="0" dirty="0" smtClean="0">
                <a:latin typeface="Candara" panose="020E0502030303020204" pitchFamily="34" charset="0"/>
              </a:rPr>
              <a:t>na </a:t>
            </a:r>
            <a:r>
              <a:rPr lang="pl-PL" sz="3200" b="0" dirty="0">
                <a:latin typeface="Candara" panose="020E0502030303020204" pitchFamily="34" charset="0"/>
              </a:rPr>
              <a:t>tę ofiarę</a:t>
            </a:r>
            <a:br>
              <a:rPr lang="pl-PL" sz="3200" b="0" dirty="0">
                <a:latin typeface="Candara" panose="020E0502030303020204" pitchFamily="34" charset="0"/>
              </a:rPr>
            </a:br>
            <a:r>
              <a:rPr lang="pl-PL" sz="3200" b="0" dirty="0">
                <a:latin typeface="Candara" panose="020E0502030303020204" pitchFamily="34" charset="0"/>
              </a:rPr>
              <a:t>obecność Boga </a:t>
            </a:r>
            <a:br>
              <a:rPr lang="pl-PL" sz="3200" b="0" dirty="0">
                <a:latin typeface="Candara" panose="020E0502030303020204" pitchFamily="34" charset="0"/>
              </a:rPr>
            </a:br>
            <a:r>
              <a:rPr lang="pl-PL" sz="3200" b="0" dirty="0">
                <a:latin typeface="Candara" panose="020E0502030303020204" pitchFamily="34" charset="0"/>
              </a:rPr>
              <a:t>przeniknęła mnie </a:t>
            </a:r>
            <a:r>
              <a:rPr lang="pl-PL" sz="3200" b="0" dirty="0" smtClean="0">
                <a:latin typeface="Candara" panose="020E0502030303020204" pitchFamily="34" charset="0"/>
              </a:rPr>
              <a:t>na wskroś</a:t>
            </a:r>
            <a:endParaRPr lang="pl-PL" sz="3200" b="0" dirty="0">
              <a:latin typeface="Candara" panose="020E0502030303020204" pitchFamily="34" charset="0"/>
            </a:endParaRPr>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b="41818"/>
          <a:stretch/>
        </p:blipFill>
        <p:spPr>
          <a:xfrm>
            <a:off x="6372200" y="4941168"/>
            <a:ext cx="2160240" cy="1675828"/>
          </a:xfrm>
          <a:prstGeom prst="rect">
            <a:avLst/>
          </a:prstGeom>
        </p:spPr>
      </p:pic>
    </p:spTree>
    <p:extLst>
      <p:ext uri="{BB962C8B-B14F-4D97-AF65-F5344CB8AC3E}">
        <p14:creationId xmlns:p14="http://schemas.microsoft.com/office/powerpoint/2010/main" val="525286514"/>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2933476"/>
            <a:ext cx="7408216" cy="1066800"/>
          </a:xfrm>
        </p:spPr>
        <p:txBody>
          <a:bodyPr>
            <a:noAutofit/>
          </a:bodyPr>
          <a:lstStyle/>
          <a:p>
            <a:r>
              <a:rPr lang="pl-PL" sz="3400" b="0" dirty="0">
                <a:latin typeface="Candara" panose="020E0502030303020204" pitchFamily="34" charset="0"/>
              </a:rPr>
              <a:t>najwięcej światła </a:t>
            </a:r>
            <a:br>
              <a:rPr lang="pl-PL" sz="3400" b="0" dirty="0">
                <a:latin typeface="Candara" panose="020E0502030303020204" pitchFamily="34" charset="0"/>
              </a:rPr>
            </a:br>
            <a:r>
              <a:rPr lang="pl-PL" sz="3400" b="0" dirty="0" smtClean="0">
                <a:latin typeface="Candara" panose="020E0502030303020204" pitchFamily="34" charset="0"/>
              </a:rPr>
              <a:t>otrzymałam </a:t>
            </a:r>
            <a:br>
              <a:rPr lang="pl-PL" sz="3400" b="0" dirty="0" smtClean="0">
                <a:latin typeface="Candara" panose="020E0502030303020204" pitchFamily="34" charset="0"/>
              </a:rPr>
            </a:br>
            <a:r>
              <a:rPr lang="pl-PL" sz="3400" b="0" dirty="0" smtClean="0">
                <a:latin typeface="Candara" panose="020E0502030303020204" pitchFamily="34" charset="0"/>
              </a:rPr>
              <a:t>na adoracjach</a:t>
            </a:r>
            <a:endParaRPr lang="pl-PL" sz="3400" dirty="0">
              <a:latin typeface="Candara" panose="020E0502030303020204" pitchFamily="34" charset="0"/>
            </a:endParaRPr>
          </a:p>
        </p:txBody>
      </p:sp>
      <p:sp>
        <p:nvSpPr>
          <p:cNvPr id="3" name="Podtytuł 2"/>
          <p:cNvSpPr>
            <a:spLocks noGrp="1"/>
          </p:cNvSpPr>
          <p:nvPr>
            <p:ph type="subTitle" idx="4294967295"/>
          </p:nvPr>
        </p:nvSpPr>
        <p:spPr>
          <a:xfrm>
            <a:off x="395536" y="4221088"/>
            <a:ext cx="5372100" cy="604837"/>
          </a:xfrm>
        </p:spPr>
        <p:txBody>
          <a:bodyPr>
            <a:normAutofit/>
          </a:bodyPr>
          <a:lstStyle/>
          <a:p>
            <a:r>
              <a:rPr lang="pl-PL" sz="2400" i="0" dirty="0">
                <a:latin typeface="Candara" panose="020E0502030303020204" pitchFamily="34" charset="0"/>
              </a:rPr>
              <a:t>(Dzienniczek s. Faustyny nr 147)</a:t>
            </a:r>
            <a:endParaRPr lang="pl-PL" sz="2400" i="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20228"/>
            <a:ext cx="4076969" cy="6093296"/>
          </a:xfrm>
          <a:prstGeom prst="rect">
            <a:avLst/>
          </a:prstGeom>
        </p:spPr>
      </p:pic>
    </p:spTree>
    <p:extLst>
      <p:ext uri="{BB962C8B-B14F-4D97-AF65-F5344CB8AC3E}">
        <p14:creationId xmlns:p14="http://schemas.microsoft.com/office/powerpoint/2010/main" val="1303238193"/>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835696" y="5057488"/>
            <a:ext cx="4839434" cy="605408"/>
          </a:xfrm>
        </p:spPr>
        <p:txBody>
          <a:bodyPr>
            <a:normAutofit fontScale="92500"/>
          </a:bodyPr>
          <a:lstStyle/>
          <a:p>
            <a:r>
              <a:rPr lang="pl-PL" sz="2400" i="0" dirty="0" smtClean="0">
                <a:latin typeface="Candara" panose="020E0502030303020204" pitchFamily="34" charset="0"/>
              </a:rPr>
              <a:t>(Dzienniczek s. Faustyny nr 1344)</a:t>
            </a:r>
            <a:endParaRPr lang="pl-PL" sz="2400" i="0" dirty="0">
              <a:latin typeface="Candara" panose="020E0502030303020204" pitchFamily="34" charset="0"/>
            </a:endParaRPr>
          </a:p>
        </p:txBody>
      </p:sp>
      <p:sp>
        <p:nvSpPr>
          <p:cNvPr id="2" name="Tytuł 1"/>
          <p:cNvSpPr>
            <a:spLocks noGrp="1"/>
          </p:cNvSpPr>
          <p:nvPr>
            <p:ph type="title"/>
          </p:nvPr>
        </p:nvSpPr>
        <p:spPr>
          <a:xfrm>
            <a:off x="395536" y="1770482"/>
            <a:ext cx="7680960" cy="2438399"/>
          </a:xfrm>
        </p:spPr>
        <p:txBody>
          <a:bodyPr>
            <a:noAutofit/>
          </a:bodyPr>
          <a:lstStyle/>
          <a:p>
            <a:r>
              <a:rPr lang="pl-PL" sz="3200" b="0" dirty="0">
                <a:latin typeface="Candara" panose="020E0502030303020204" pitchFamily="34" charset="0"/>
              </a:rPr>
              <a:t>Miłosierny </a:t>
            </a:r>
            <a:r>
              <a:rPr lang="pl-PL" sz="3200" b="0" dirty="0" smtClean="0">
                <a:latin typeface="Candara" panose="020E0502030303020204" pitchFamily="34" charset="0"/>
              </a:rPr>
              <a:t>Boże</a:t>
            </a:r>
            <a:br>
              <a:rPr lang="pl-PL" sz="3200" b="0" dirty="0" smtClean="0">
                <a:latin typeface="Candara" panose="020E0502030303020204" pitchFamily="34" charset="0"/>
              </a:rPr>
            </a:br>
            <a:r>
              <a:rPr lang="pl-PL" sz="3200" b="0" dirty="0" smtClean="0">
                <a:latin typeface="Candara" panose="020E0502030303020204" pitchFamily="34" charset="0"/>
              </a:rPr>
              <a:t>który </a:t>
            </a:r>
            <a:r>
              <a:rPr lang="pl-PL" sz="3200" b="0" dirty="0">
                <a:latin typeface="Candara" panose="020E0502030303020204" pitchFamily="34" charset="0"/>
              </a:rPr>
              <a:t>mi jeszcze </a:t>
            </a:r>
            <a:r>
              <a:rPr lang="pl-PL" sz="3200" b="0" dirty="0" smtClean="0">
                <a:latin typeface="Candara" panose="020E0502030303020204" pitchFamily="34" charset="0"/>
              </a:rPr>
              <a:t>żyć pozwalasz</a:t>
            </a:r>
            <a:r>
              <a:rPr lang="pl-PL" sz="3200" b="0" dirty="0">
                <a:latin typeface="Candara" panose="020E0502030303020204" pitchFamily="34" charset="0"/>
              </a:rPr>
              <a:t/>
            </a:r>
            <a:br>
              <a:rPr lang="pl-PL" sz="3200" b="0" dirty="0">
                <a:latin typeface="Candara" panose="020E0502030303020204" pitchFamily="34" charset="0"/>
              </a:rPr>
            </a:br>
            <a:r>
              <a:rPr lang="pl-PL" sz="3200" b="0" dirty="0">
                <a:latin typeface="Candara" panose="020E0502030303020204" pitchFamily="34" charset="0"/>
              </a:rPr>
              <a:t>daj mi </a:t>
            </a:r>
            <a:r>
              <a:rPr lang="pl-PL" sz="3200" b="0" dirty="0" smtClean="0">
                <a:latin typeface="Candara" panose="020E0502030303020204" pitchFamily="34" charset="0"/>
              </a:rPr>
              <a:t>moc</a:t>
            </a:r>
            <a:br>
              <a:rPr lang="pl-PL" sz="3200" b="0" dirty="0" smtClean="0">
                <a:latin typeface="Candara" panose="020E0502030303020204" pitchFamily="34" charset="0"/>
              </a:rPr>
            </a:br>
            <a:r>
              <a:rPr lang="pl-PL" sz="3200" b="0" dirty="0" smtClean="0">
                <a:latin typeface="Candara" panose="020E0502030303020204" pitchFamily="34" charset="0"/>
              </a:rPr>
              <a:t>abym </a:t>
            </a:r>
            <a:r>
              <a:rPr lang="pl-PL" sz="3200" b="0" dirty="0">
                <a:latin typeface="Candara" panose="020E0502030303020204" pitchFamily="34" charset="0"/>
              </a:rPr>
              <a:t>mogła żyć </a:t>
            </a:r>
            <a:br>
              <a:rPr lang="pl-PL" sz="3200" b="0" dirty="0">
                <a:latin typeface="Candara" panose="020E0502030303020204" pitchFamily="34" charset="0"/>
              </a:rPr>
            </a:br>
            <a:r>
              <a:rPr lang="pl-PL" sz="3200" b="0" dirty="0" smtClean="0">
                <a:latin typeface="Candara" panose="020E0502030303020204" pitchFamily="34" charset="0"/>
              </a:rPr>
              <a:t>             życiem nowym</a:t>
            </a:r>
            <a:br>
              <a:rPr lang="pl-PL" sz="3200" b="0" dirty="0" smtClean="0">
                <a:latin typeface="Candara" panose="020E0502030303020204" pitchFamily="34" charset="0"/>
              </a:rPr>
            </a:br>
            <a:r>
              <a:rPr lang="pl-PL" sz="3200" b="0" dirty="0" smtClean="0">
                <a:latin typeface="Candara" panose="020E0502030303020204" pitchFamily="34" charset="0"/>
              </a:rPr>
              <a:t>             życiem </a:t>
            </a:r>
            <a:r>
              <a:rPr lang="pl-PL" sz="3200" b="0" dirty="0">
                <a:latin typeface="Candara" panose="020E0502030303020204" pitchFamily="34" charset="0"/>
              </a:rPr>
              <a:t>ducha</a:t>
            </a:r>
            <a:r>
              <a:rPr lang="pl-PL" sz="3200" b="0" dirty="0" smtClean="0">
                <a:latin typeface="Candara" panose="020E0502030303020204" pitchFamily="34" charset="0"/>
              </a:rPr>
              <a:t>…</a:t>
            </a:r>
            <a:endParaRPr lang="pl-PL" sz="3200" dirty="0">
              <a:latin typeface="Candara" panose="020E0502030303020204" pitchFamily="34" charset="0"/>
            </a:endParaRPr>
          </a:p>
        </p:txBody>
      </p:sp>
      <p:pic>
        <p:nvPicPr>
          <p:cNvPr id="6" name="Obraz 5"/>
          <p:cNvPicPr>
            <a:picLocks noChangeAspect="1"/>
          </p:cNvPicPr>
          <p:nvPr/>
        </p:nvPicPr>
        <p:blipFill rotWithShape="1">
          <a:blip r:embed="rId2" cstate="print">
            <a:extLst>
              <a:ext uri="{28A0092B-C50C-407E-A947-70E740481C1C}">
                <a14:useLocalDpi xmlns:a14="http://schemas.microsoft.com/office/drawing/2010/main" val="0"/>
              </a:ext>
            </a:extLst>
          </a:blip>
          <a:srcRect l="19977" t="29778" r="19783" b="-10497"/>
          <a:stretch/>
        </p:blipFill>
        <p:spPr>
          <a:xfrm>
            <a:off x="6156176" y="1124744"/>
            <a:ext cx="2200760" cy="3932744"/>
          </a:xfrm>
          <a:prstGeom prst="rect">
            <a:avLst/>
          </a:prstGeom>
        </p:spPr>
      </p:pic>
    </p:spTree>
    <p:extLst>
      <p:ext uri="{BB962C8B-B14F-4D97-AF65-F5344CB8AC3E}">
        <p14:creationId xmlns:p14="http://schemas.microsoft.com/office/powerpoint/2010/main" val="1996441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11"/>
            <a:ext cx="9144000" cy="6829778"/>
          </a:xfrm>
          <a:prstGeom prst="rect">
            <a:avLst/>
          </a:prstGeom>
        </p:spPr>
      </p:pic>
      <p:sp>
        <p:nvSpPr>
          <p:cNvPr id="2" name="Tytuł 1"/>
          <p:cNvSpPr>
            <a:spLocks noGrp="1"/>
          </p:cNvSpPr>
          <p:nvPr>
            <p:ph type="title"/>
          </p:nvPr>
        </p:nvSpPr>
        <p:spPr>
          <a:xfrm>
            <a:off x="107504" y="3452904"/>
            <a:ext cx="7595620" cy="2438399"/>
          </a:xfrm>
        </p:spPr>
        <p:txBody>
          <a:bodyPr>
            <a:noAutofit/>
          </a:bodyPr>
          <a:lstStyle/>
          <a:p>
            <a:r>
              <a:rPr lang="pl-PL" sz="3200" b="0" dirty="0">
                <a:latin typeface="Candara" panose="020E0502030303020204" pitchFamily="34" charset="0"/>
              </a:rPr>
              <a:t>o Miłości </a:t>
            </a:r>
            <a:r>
              <a:rPr lang="pl-PL" sz="3200" b="0" dirty="0" smtClean="0">
                <a:latin typeface="Candara" panose="020E0502030303020204" pitchFamily="34" charset="0"/>
              </a:rPr>
              <a:t>wiekuista</a:t>
            </a:r>
            <a:r>
              <a:rPr lang="pl-PL" sz="3200" b="0" dirty="0">
                <a:latin typeface="Candara" panose="020E0502030303020204" pitchFamily="34" charset="0"/>
              </a:rPr>
              <a:t/>
            </a:r>
            <a:br>
              <a:rPr lang="pl-PL" sz="3200" b="0" dirty="0">
                <a:latin typeface="Candara" panose="020E0502030303020204" pitchFamily="34" charset="0"/>
              </a:rPr>
            </a:br>
            <a:r>
              <a:rPr lang="pl-PL" sz="3200" b="0" dirty="0">
                <a:latin typeface="Candara" panose="020E0502030303020204" pitchFamily="34" charset="0"/>
              </a:rPr>
              <a:t>która we </a:t>
            </a:r>
            <a:r>
              <a:rPr lang="pl-PL" sz="3200" b="0" dirty="0" smtClean="0">
                <a:latin typeface="Candara" panose="020E0502030303020204" pitchFamily="34" charset="0"/>
              </a:rPr>
              <a:t>mnie rozpalasz </a:t>
            </a:r>
            <a:r>
              <a:rPr lang="pl-PL" sz="3200" b="0" dirty="0">
                <a:latin typeface="Candara" panose="020E0502030303020204" pitchFamily="34" charset="0"/>
              </a:rPr>
              <a:t>życie </a:t>
            </a:r>
            <a:r>
              <a:rPr lang="pl-PL" sz="3200" b="0" dirty="0" smtClean="0">
                <a:latin typeface="Candara" panose="020E0502030303020204" pitchFamily="34" charset="0"/>
              </a:rPr>
              <a:t>nowe </a:t>
            </a:r>
            <a:r>
              <a:rPr lang="pl-PL" sz="3200" b="0" dirty="0">
                <a:latin typeface="Candara" panose="020E0502030303020204" pitchFamily="34" charset="0"/>
              </a:rPr>
              <a:t/>
            </a:r>
            <a:br>
              <a:rPr lang="pl-PL" sz="3200" b="0" dirty="0">
                <a:latin typeface="Candara" panose="020E0502030303020204" pitchFamily="34" charset="0"/>
              </a:rPr>
            </a:br>
            <a:r>
              <a:rPr lang="pl-PL" sz="3200" b="0" dirty="0">
                <a:latin typeface="Candara" panose="020E0502030303020204" pitchFamily="34" charset="0"/>
              </a:rPr>
              <a:t>życie </a:t>
            </a:r>
            <a:r>
              <a:rPr lang="pl-PL" sz="3200" b="0" dirty="0" smtClean="0">
                <a:latin typeface="Candara" panose="020E0502030303020204" pitchFamily="34" charset="0"/>
              </a:rPr>
              <a:t>miłości i miłosierdzia</a:t>
            </a:r>
            <a:r>
              <a:rPr lang="pl-PL" sz="3200" b="0" dirty="0">
                <a:latin typeface="Candara" panose="020E0502030303020204" pitchFamily="34" charset="0"/>
              </a:rPr>
              <a:t/>
            </a:r>
            <a:br>
              <a:rPr lang="pl-PL" sz="3200" b="0" dirty="0">
                <a:latin typeface="Candara" panose="020E0502030303020204" pitchFamily="34" charset="0"/>
              </a:rPr>
            </a:br>
            <a:r>
              <a:rPr lang="pl-PL" sz="3200" b="0" dirty="0">
                <a:latin typeface="Candara" panose="020E0502030303020204" pitchFamily="34" charset="0"/>
              </a:rPr>
              <a:t>wspieraj mnie swą </a:t>
            </a:r>
            <a:r>
              <a:rPr lang="pl-PL" sz="3200" b="0" dirty="0" smtClean="0">
                <a:latin typeface="Candara" panose="020E0502030303020204" pitchFamily="34" charset="0"/>
              </a:rPr>
              <a:t>łaską</a:t>
            </a:r>
            <a:r>
              <a:rPr lang="pl-PL" sz="3200" b="0" dirty="0">
                <a:latin typeface="Candara" panose="020E0502030303020204" pitchFamily="34" charset="0"/>
              </a:rPr>
              <a:t/>
            </a:r>
            <a:br>
              <a:rPr lang="pl-PL" sz="3200" b="0" dirty="0">
                <a:latin typeface="Candara" panose="020E0502030303020204" pitchFamily="34" charset="0"/>
              </a:rPr>
            </a:br>
            <a:r>
              <a:rPr lang="pl-PL" sz="3200" b="0" dirty="0" smtClean="0">
                <a:latin typeface="Candara" panose="020E0502030303020204" pitchFamily="34" charset="0"/>
              </a:rPr>
              <a:t>abym…</a:t>
            </a:r>
            <a:endParaRPr lang="pl-PL" sz="3200" b="0" dirty="0">
              <a:latin typeface="Candara" panose="020E0502030303020204" pitchFamily="34" charset="0"/>
            </a:endParaRPr>
          </a:p>
        </p:txBody>
      </p:sp>
    </p:spTree>
    <p:extLst>
      <p:ext uri="{BB962C8B-B14F-4D97-AF65-F5344CB8AC3E}">
        <p14:creationId xmlns:p14="http://schemas.microsoft.com/office/powerpoint/2010/main" val="2067743696"/>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11"/>
            <a:ext cx="9144000" cy="6829778"/>
          </a:xfrm>
          <a:prstGeom prst="rect">
            <a:avLst/>
          </a:prstGeom>
        </p:spPr>
      </p:pic>
      <p:sp>
        <p:nvSpPr>
          <p:cNvPr id="2" name="Tytuł 1"/>
          <p:cNvSpPr>
            <a:spLocks noGrp="1"/>
          </p:cNvSpPr>
          <p:nvPr>
            <p:ph type="title"/>
          </p:nvPr>
        </p:nvSpPr>
        <p:spPr>
          <a:xfrm>
            <a:off x="249870" y="3861048"/>
            <a:ext cx="8644259" cy="2294383"/>
          </a:xfrm>
        </p:spPr>
        <p:txBody>
          <a:bodyPr>
            <a:normAutofit fontScale="90000"/>
          </a:bodyPr>
          <a:lstStyle/>
          <a:p>
            <a:r>
              <a:rPr lang="pl-PL" sz="3600" b="0" dirty="0" smtClean="0">
                <a:latin typeface="Candara" panose="020E0502030303020204" pitchFamily="34" charset="0"/>
              </a:rPr>
              <a:t>…godnie </a:t>
            </a:r>
            <a:r>
              <a:rPr lang="pl-PL" sz="3600" b="0" dirty="0">
                <a:latin typeface="Candara" panose="020E0502030303020204" pitchFamily="34" charset="0"/>
              </a:rPr>
              <a:t>odpowiedziała wezwaniu </a:t>
            </a:r>
            <a:r>
              <a:rPr lang="pl-PL" sz="3600" b="0" dirty="0" smtClean="0">
                <a:latin typeface="Candara" panose="020E0502030303020204" pitchFamily="34" charset="0"/>
              </a:rPr>
              <a:t>Twemu </a:t>
            </a:r>
            <a:br>
              <a:rPr lang="pl-PL" sz="3600" b="0" dirty="0" smtClean="0">
                <a:latin typeface="Candara" panose="020E0502030303020204" pitchFamily="34" charset="0"/>
              </a:rPr>
            </a:br>
            <a:r>
              <a:rPr lang="pl-PL" sz="3600" b="0" dirty="0" smtClean="0">
                <a:latin typeface="Candara" panose="020E0502030303020204" pitchFamily="34" charset="0"/>
              </a:rPr>
              <a:t>by </a:t>
            </a:r>
            <a:r>
              <a:rPr lang="pl-PL" sz="3600" b="0" dirty="0">
                <a:latin typeface="Candara" panose="020E0502030303020204" pitchFamily="34" charset="0"/>
              </a:rPr>
              <a:t>się dopełniło </a:t>
            </a:r>
            <a:r>
              <a:rPr lang="pl-PL" sz="3600" b="0" dirty="0" smtClean="0">
                <a:latin typeface="Candara" panose="020E0502030303020204" pitchFamily="34" charset="0"/>
              </a:rPr>
              <a:t>w </a:t>
            </a:r>
            <a:r>
              <a:rPr lang="pl-PL" sz="3600" b="0" dirty="0">
                <a:latin typeface="Candara" panose="020E0502030303020204" pitchFamily="34" charset="0"/>
              </a:rPr>
              <a:t>duszach przeze </a:t>
            </a:r>
            <a:r>
              <a:rPr lang="pl-PL" sz="3600" b="0" dirty="0" smtClean="0">
                <a:latin typeface="Candara" panose="020E0502030303020204" pitchFamily="34" charset="0"/>
              </a:rPr>
              <a:t>mnie to</a:t>
            </a:r>
            <a:br>
              <a:rPr lang="pl-PL" sz="3600" b="0" dirty="0" smtClean="0">
                <a:latin typeface="Candara" panose="020E0502030303020204" pitchFamily="34" charset="0"/>
              </a:rPr>
            </a:br>
            <a:r>
              <a:rPr lang="pl-PL" sz="3600" b="0" dirty="0" smtClean="0">
                <a:latin typeface="Candara" panose="020E0502030303020204" pitchFamily="34" charset="0"/>
              </a:rPr>
              <a:t>coś </a:t>
            </a:r>
            <a:r>
              <a:rPr lang="pl-PL" sz="3600" b="0" dirty="0">
                <a:latin typeface="Candara" panose="020E0502030303020204" pitchFamily="34" charset="0"/>
              </a:rPr>
              <a:t>sam zamierzył</a:t>
            </a:r>
            <a:r>
              <a:rPr lang="pl-PL" sz="4000" b="0" dirty="0">
                <a:latin typeface="Candara" panose="020E0502030303020204" pitchFamily="34" charset="0"/>
              </a:rPr>
              <a:t/>
            </a:r>
            <a:br>
              <a:rPr lang="pl-PL" sz="4000" b="0" dirty="0">
                <a:latin typeface="Candara" panose="020E0502030303020204" pitchFamily="34" charset="0"/>
              </a:rPr>
            </a:br>
            <a:r>
              <a:rPr lang="pl-PL" sz="4000" b="0" dirty="0" smtClean="0">
                <a:latin typeface="Candara" panose="020E0502030303020204" pitchFamily="34" charset="0"/>
              </a:rPr>
              <a:t>                     </a:t>
            </a:r>
            <a:r>
              <a:rPr lang="pl-PL" sz="2700" b="0" dirty="0" smtClean="0">
                <a:latin typeface="Candara" panose="020E0502030303020204" pitchFamily="34" charset="0"/>
              </a:rPr>
              <a:t>(por. Dzienniczek </a:t>
            </a:r>
            <a:r>
              <a:rPr lang="pl-PL" sz="2700" b="0" dirty="0">
                <a:latin typeface="Candara" panose="020E0502030303020204" pitchFamily="34" charset="0"/>
              </a:rPr>
              <a:t>s. Faustyny nr 1365)</a:t>
            </a:r>
            <a:br>
              <a:rPr lang="pl-PL" sz="2700" b="0" dirty="0">
                <a:latin typeface="Candara" panose="020E0502030303020204" pitchFamily="34" charset="0"/>
              </a:rPr>
            </a:br>
            <a:endParaRPr lang="pl-PL" sz="2700" b="0" dirty="0">
              <a:latin typeface="Candara" panose="020E0502030303020204" pitchFamily="34" charset="0"/>
            </a:endParaRPr>
          </a:p>
        </p:txBody>
      </p:sp>
    </p:spTree>
    <p:extLst>
      <p:ext uri="{BB962C8B-B14F-4D97-AF65-F5344CB8AC3E}">
        <p14:creationId xmlns:p14="http://schemas.microsoft.com/office/powerpoint/2010/main" val="404631349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170</TotalTime>
  <Words>93</Words>
  <Application>Microsoft Office PowerPoint</Application>
  <PresentationFormat>Pokaz na ekranie (4:3)</PresentationFormat>
  <Paragraphs>20</Paragraphs>
  <Slides>15</Slides>
  <Notes>1</Notes>
  <HiddenSlides>0</HiddenSlides>
  <MMClips>1</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Mylar</vt:lpstr>
      <vt:lpstr>Bóg zna to, co jest ukryte i wie wszystko zanim się stanie</vt:lpstr>
      <vt:lpstr>przyjdźcie do Mnie wszyscy a Ja was pokrzepię                           (Mt 11,28)</vt:lpstr>
      <vt:lpstr>uczcie się ode Mnie bo jestem łagodny  i pokorny sercem                      (Mt 11,29)</vt:lpstr>
      <vt:lpstr>i dał mi Pan poznać, że cała tajemnica  ode mnie zależy od mojego dobrowolnego  zgodzenia się na tę ofiarę  z całą świadomością umysłu </vt:lpstr>
      <vt:lpstr>kiedy zgodziłam się  wolą i sercem na tę ofiarę obecność Boga  przeniknęła mnie na wskroś</vt:lpstr>
      <vt:lpstr>najwięcej światła  otrzymałam  na adoracjach</vt:lpstr>
      <vt:lpstr>Miłosierny Boże który mi jeszcze żyć pozwalasz daj mi moc abym mogła żyć               życiem nowym              życiem ducha…</vt:lpstr>
      <vt:lpstr>o Miłości wiekuista która we mnie rozpalasz życie nowe  życie miłości i miłosierdzia wspieraj mnie swą łaską abym…</vt:lpstr>
      <vt:lpstr>…godnie odpowiedziała wezwaniu Twemu  by się dopełniło w duszach przeze mnie to coś sam zamierzył                      (por. Dzienniczek s. Faustyny nr 1365) </vt:lpstr>
      <vt:lpstr>i nic już nie jest takie jak przedtem </vt:lpstr>
      <vt:lpstr>niech wiara  w Zmartwychwstanie  i w moc  Bożego Miłosierdzia    będzie nam  bramą do nieba</vt:lpstr>
      <vt:lpstr>dzięki łasce Bożej  możemy po raz kolejny przeżywać w naszym życiu  Tajemnicę Zmartwychwstania             uczestnictwo w LITURGII            niech umocni w nas wiarę             niech umocni w nas pragnienie:                   bycia blisko Jezusa,                  życia w Nim,                  pragnienie zbawienia!</vt:lpstr>
      <vt:lpstr>jak Maria Magdalena  jak Jan Paweł II stańmy przed Zmartwychwstałym  spieszmy do pozostałych  by głosić im radość  wielkanocnego poranka  BĄDŹMY ŚWIADKAMI MIŁOSIERDZIA</vt:lpstr>
      <vt:lpstr>Szymonie, synu Jana, czy miłujesz Mnie więcej aniżeli ci?                          Panie, Ty wiesz, że Cię kocham.   Szymonie, synu Jana, czy miłujesz Mnie?                         Panie, Ty wiesz, że Cię kocham.   Szymonie, synu Jana, czy kochasz Mnie?                          Panie, Ty wszystko wiesz,                          Ty wiesz, że Cię kocham.   Rzekł do niego Jezus:                          Paś owce moje.                                                              (por. J 21,15-19)</vt:lpstr>
      <vt:lpstr>Alleluja! Jezus żyje!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Katarzyna</dc:creator>
  <cp:lastModifiedBy>Katarzyna</cp:lastModifiedBy>
  <cp:revision>26</cp:revision>
  <dcterms:created xsi:type="dcterms:W3CDTF">2014-04-13T09:59:21Z</dcterms:created>
  <dcterms:modified xsi:type="dcterms:W3CDTF">2014-04-13T17:57:13Z</dcterms:modified>
</cp:coreProperties>
</file>